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8" r:id="rId19"/>
    <p:sldId id="275" r:id="rId20"/>
    <p:sldId id="277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10"/>
    <a:srgbClr val="E5E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2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826477"/>
            <a:ext cx="8915399" cy="2262781"/>
          </a:xfrm>
        </p:spPr>
        <p:txBody>
          <a:bodyPr/>
          <a:lstStyle/>
          <a:p>
            <a:r>
              <a:rPr lang="en-US" dirty="0"/>
              <a:t>BIN KNOWS BEST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2271571"/>
            <a:ext cx="8915399" cy="1126283"/>
          </a:xfrm>
        </p:spPr>
        <p:txBody>
          <a:bodyPr/>
          <a:lstStyle/>
          <a:p>
            <a:r>
              <a:rPr lang="en-US" dirty="0"/>
              <a:t>TEAM 22CJRO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9212" y="3995731"/>
            <a:ext cx="63128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BĂRĂIAN ANDREI</a:t>
            </a:r>
          </a:p>
          <a:p>
            <a:r>
              <a:rPr lang="ro-RO" sz="2400" dirty="0"/>
              <a:t>OLTEAN VICTOR</a:t>
            </a:r>
          </a:p>
          <a:p>
            <a:r>
              <a:rPr lang="ro-RO" sz="2400" dirty="0"/>
              <a:t>SABĂU ANDREI</a:t>
            </a:r>
          </a:p>
          <a:p>
            <a:endParaRPr lang="ro-RO" sz="2400" dirty="0"/>
          </a:p>
          <a:p>
            <a:r>
              <a:rPr lang="ro-RO" sz="2400" dirty="0"/>
              <a:t>ADVISOR: Dr. Eng. Negru Mihai</a:t>
            </a:r>
          </a:p>
        </p:txBody>
      </p:sp>
    </p:spTree>
    <p:extLst>
      <p:ext uri="{BB962C8B-B14F-4D97-AF65-F5344CB8AC3E}">
        <p14:creationId xmlns:p14="http://schemas.microsoft.com/office/powerpoint/2010/main" val="49797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 AND GLASS DETECTOR</a:t>
            </a:r>
            <a:br>
              <a:rPr lang="en-US" dirty="0"/>
            </a:br>
            <a:r>
              <a:rPr lang="en-US" dirty="0"/>
              <a:t>Transparency Detector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080" y="2333625"/>
            <a:ext cx="5037666" cy="37782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883" y="2333626"/>
            <a:ext cx="3179935" cy="3778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25715" y="5743738"/>
            <a:ext cx="24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PHOTOTRANSISTOR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367" y="2045678"/>
            <a:ext cx="299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2257042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 AND GLASS DETECTOR</a:t>
            </a:r>
            <a:br>
              <a:rPr lang="en-US" dirty="0"/>
            </a:br>
            <a:r>
              <a:rPr lang="en-US" dirty="0"/>
              <a:t>Transparency Detector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0818" y="2595196"/>
            <a:ext cx="5043794" cy="2834054"/>
          </a:xfrm>
          <a:prstGeom prst="rect">
            <a:avLst/>
          </a:prstGeom>
        </p:spPr>
      </p:pic>
      <p:pic>
        <p:nvPicPr>
          <p:cNvPr id="1026" name="Picture 2" descr="https://cdn.sparkfun.com/assets/parts/2/9/1/3/09349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68" y="2076450"/>
            <a:ext cx="41719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88323" y="5773615"/>
            <a:ext cx="24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PHOTOTRANSISTOR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1338" y="5404283"/>
            <a:ext cx="24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INFRARED EMITTER</a:t>
            </a:r>
          </a:p>
        </p:txBody>
      </p:sp>
    </p:spTree>
    <p:extLst>
      <p:ext uri="{BB962C8B-B14F-4D97-AF65-F5344CB8AC3E}">
        <p14:creationId xmlns:p14="http://schemas.microsoft.com/office/powerpoint/2010/main" val="1730644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 </a:t>
            </a:r>
            <a:br>
              <a:rPr lang="en-US" dirty="0"/>
            </a:br>
            <a:r>
              <a:rPr lang="en-US" dirty="0"/>
              <a:t>PROCESSING ROOM</a:t>
            </a:r>
          </a:p>
        </p:txBody>
      </p:sp>
      <p:pic>
        <p:nvPicPr>
          <p:cNvPr id="5" name="image42.jpg" descr="Interfaces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92925" y="1905000"/>
            <a:ext cx="6309360" cy="4610100"/>
          </a:xfrm>
          <a:prstGeom prst="rect">
            <a:avLst/>
          </a:prstGeom>
          <a:ln/>
        </p:spPr>
      </p:pic>
      <p:sp>
        <p:nvSpPr>
          <p:cNvPr id="6" name="Flowchart: Process 5"/>
          <p:cNvSpPr/>
          <p:nvPr/>
        </p:nvSpPr>
        <p:spPr>
          <a:xfrm>
            <a:off x="5943600" y="2758440"/>
            <a:ext cx="2958685" cy="3756660"/>
          </a:xfrm>
          <a:prstGeom prst="flowChartProcess">
            <a:avLst/>
          </a:prstGeom>
          <a:solidFill>
            <a:srgbClr val="A5301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84277" y="5199477"/>
            <a:ext cx="2505807" cy="1078232"/>
          </a:xfrm>
          <a:prstGeom prst="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4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 AND GLASS DETECTOR</a:t>
            </a:r>
            <a:br>
              <a:rPr lang="en-US" dirty="0"/>
            </a:br>
            <a:r>
              <a:rPr lang="en-US" dirty="0"/>
              <a:t>Weight Detector</a:t>
            </a:r>
          </a:p>
        </p:txBody>
      </p:sp>
      <p:pic>
        <p:nvPicPr>
          <p:cNvPr id="2050" name="Picture 2" descr="http://www.phidgets.com/images/3133_0_Bi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52" y="2203938"/>
            <a:ext cx="555454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itead.cc/media/catalog/product/i/m/im131029002_6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2210288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5527431"/>
            <a:ext cx="24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KG LOAD CELL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47942" y="5527431"/>
            <a:ext cx="24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HX711</a:t>
            </a:r>
          </a:p>
        </p:txBody>
      </p:sp>
    </p:spTree>
    <p:extLst>
      <p:ext uri="{BB962C8B-B14F-4D97-AF65-F5344CB8AC3E}">
        <p14:creationId xmlns:p14="http://schemas.microsoft.com/office/powerpoint/2010/main" val="1726437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 AND GLASS DETECTOR</a:t>
            </a:r>
            <a:br>
              <a:rPr lang="en-US" dirty="0"/>
            </a:br>
            <a:r>
              <a:rPr lang="en-US" dirty="0"/>
              <a:t>Weight Detector</a:t>
            </a:r>
          </a:p>
        </p:txBody>
      </p:sp>
      <p:pic>
        <p:nvPicPr>
          <p:cNvPr id="4" name="image51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017280" y="2270858"/>
            <a:ext cx="4429125" cy="3429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7499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 AND GLASS DETECTOR</a:t>
            </a:r>
            <a:br>
              <a:rPr lang="en-US" dirty="0"/>
            </a:br>
            <a:r>
              <a:rPr lang="en-US" dirty="0"/>
              <a:t>Weight Detector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74" y="2124075"/>
            <a:ext cx="10126738" cy="37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3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54" y="165025"/>
            <a:ext cx="3343688" cy="642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9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</a:t>
            </a:r>
          </a:p>
        </p:txBody>
      </p:sp>
      <p:pic>
        <p:nvPicPr>
          <p:cNvPr id="3080" name="Picture 8" descr="http://etc.usf.edu/clipart/43100/43199/quad24_43199_l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753785"/>
            <a:ext cx="3962204" cy="477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102" t="31250" r="9195" b="14028"/>
          <a:stretch/>
        </p:blipFill>
        <p:spPr>
          <a:xfrm>
            <a:off x="7143749" y="2143124"/>
            <a:ext cx="3790951" cy="37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20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 </a:t>
            </a:r>
            <a:br>
              <a:rPr lang="en-US" dirty="0"/>
            </a:br>
            <a:r>
              <a:rPr lang="en-US" dirty="0"/>
              <a:t>PROCESSING ROOM</a:t>
            </a:r>
          </a:p>
        </p:txBody>
      </p:sp>
      <p:pic>
        <p:nvPicPr>
          <p:cNvPr id="5" name="image42.jpg" descr="Interfaces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92925" y="1905000"/>
            <a:ext cx="6309360" cy="4610100"/>
          </a:xfrm>
          <a:prstGeom prst="rect">
            <a:avLst/>
          </a:prstGeom>
          <a:ln/>
        </p:spPr>
      </p:pic>
      <p:sp>
        <p:nvSpPr>
          <p:cNvPr id="6" name="Flowchart: Process 5"/>
          <p:cNvSpPr/>
          <p:nvPr/>
        </p:nvSpPr>
        <p:spPr>
          <a:xfrm>
            <a:off x="4324350" y="1905000"/>
            <a:ext cx="1266825" cy="1466850"/>
          </a:xfrm>
          <a:prstGeom prst="flowChartProcess">
            <a:avLst/>
          </a:prstGeom>
          <a:solidFill>
            <a:srgbClr val="A5301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77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765" y="643160"/>
            <a:ext cx="8911687" cy="1280890"/>
          </a:xfrm>
        </p:spPr>
        <p:txBody>
          <a:bodyPr/>
          <a:lstStyle/>
          <a:p>
            <a:r>
              <a:rPr lang="en-US" dirty="0"/>
              <a:t>SERVO MOTOR</a:t>
            </a:r>
          </a:p>
        </p:txBody>
      </p:sp>
      <p:pic>
        <p:nvPicPr>
          <p:cNvPr id="5122" name="Picture 2" descr="http://www.gadgetronicx.com/wp-content/uploads/2016/01/servo-moto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765" y="2152650"/>
            <a:ext cx="519083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WS Servo Kit, obliqu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2" y="1283605"/>
            <a:ext cx="4914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168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CONTENT</a:t>
            </a:r>
            <a:r>
              <a:rPr lang="en-US" dirty="0"/>
              <a:t>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PROBLEM</a:t>
            </a:r>
          </a:p>
          <a:p>
            <a:r>
              <a:rPr lang="en-US" sz="3200" dirty="0"/>
              <a:t>SOLUTION</a:t>
            </a:r>
          </a:p>
          <a:p>
            <a:r>
              <a:rPr lang="en-US" sz="3200" dirty="0"/>
              <a:t>COMPONENTS</a:t>
            </a:r>
          </a:p>
          <a:p>
            <a:r>
              <a:rPr lang="en-US" sz="3200" dirty="0"/>
              <a:t>IMPLEMENTATION</a:t>
            </a:r>
          </a:p>
          <a:p>
            <a:r>
              <a:rPr lang="en-US" sz="3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61985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</a:p>
        </p:txBody>
      </p:sp>
      <p:pic>
        <p:nvPicPr>
          <p:cNvPr id="4" name="image58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92925" y="1435417"/>
            <a:ext cx="5514975" cy="1381125"/>
          </a:xfrm>
          <a:prstGeom prst="rect">
            <a:avLst/>
          </a:prstGeom>
          <a:ln/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833882"/>
              </p:ext>
            </p:extLst>
          </p:nvPr>
        </p:nvGraphicFramePr>
        <p:xfrm>
          <a:off x="2592925" y="3223578"/>
          <a:ext cx="5044440" cy="151384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373135242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1958358828"/>
                    </a:ext>
                  </a:extLst>
                </a:gridCol>
                <a:gridCol w="805595">
                  <a:extLst>
                    <a:ext uri="{9D8B030D-6E8A-4147-A177-3AD203B41FA5}">
                      <a16:colId xmlns:a16="http://schemas.microsoft.com/office/drawing/2014/main" val="47422407"/>
                    </a:ext>
                  </a:extLst>
                </a:gridCol>
                <a:gridCol w="2189065">
                  <a:extLst>
                    <a:ext uri="{9D8B030D-6E8A-4147-A177-3AD203B41FA5}">
                      <a16:colId xmlns:a16="http://schemas.microsoft.com/office/drawing/2014/main" val="190637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Name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Width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Direction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Description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319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CLK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Input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125MHz provided by the ZYBO board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437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move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Input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signal controlling how a servo should move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381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servo_sig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Output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PWM signal controlling the servo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83533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592925" y="4795520"/>
            <a:ext cx="6096000" cy="10926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 ‘move’ signal can be:</a:t>
            </a:r>
          </a:p>
          <a:p>
            <a:pPr marL="342900" lvl="0" indent="-342900" algn="just">
              <a:buFont typeface="Arial" panose="020B0604020202020204" pitchFamily="34" charset="0"/>
              <a:buChar char="●"/>
            </a:pPr>
            <a:r>
              <a:rPr lang="en-US" dirty="0"/>
              <a:t>“00” or “11” - the servo does nothing</a:t>
            </a:r>
          </a:p>
          <a:p>
            <a:pPr marL="342900" lvl="0" indent="-342900" algn="just">
              <a:buFont typeface="Arial" panose="020B0604020202020204" pitchFamily="34" charset="0"/>
              <a:buChar char="●"/>
            </a:pPr>
            <a:r>
              <a:rPr lang="en-US" dirty="0"/>
              <a:t>“10” - the servo will move to 180° </a:t>
            </a:r>
          </a:p>
          <a:p>
            <a:pPr marL="342900" lvl="0" indent="-342900" algn="just">
              <a:buFont typeface="Arial" panose="020B0604020202020204" pitchFamily="34" charset="0"/>
              <a:buChar char="●"/>
            </a:pPr>
            <a:r>
              <a:rPr lang="en-US" dirty="0"/>
              <a:t>“01” - the servo will move to 0°</a:t>
            </a:r>
            <a:endParaRPr lang="en-US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781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602" y="596722"/>
            <a:ext cx="3730252" cy="57659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63140" y="335280"/>
            <a:ext cx="316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SERVO CONTROL</a:t>
            </a:r>
          </a:p>
        </p:txBody>
      </p:sp>
    </p:spTree>
    <p:extLst>
      <p:ext uri="{BB962C8B-B14F-4D97-AF65-F5344CB8AC3E}">
        <p14:creationId xmlns:p14="http://schemas.microsoft.com/office/powerpoint/2010/main" val="205323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 </a:t>
            </a:r>
            <a:br>
              <a:rPr lang="en-US" dirty="0"/>
            </a:br>
            <a:r>
              <a:rPr lang="en-US" dirty="0"/>
              <a:t>PROCESSING ROOM</a:t>
            </a:r>
          </a:p>
        </p:txBody>
      </p:sp>
      <p:pic>
        <p:nvPicPr>
          <p:cNvPr id="5" name="image42.jpg" descr="Interfaces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92925" y="1905000"/>
            <a:ext cx="6309360" cy="4610100"/>
          </a:xfrm>
          <a:prstGeom prst="rect">
            <a:avLst/>
          </a:prstGeom>
          <a:ln/>
        </p:spPr>
      </p:pic>
      <p:sp>
        <p:nvSpPr>
          <p:cNvPr id="6" name="Flowchart: Process 5"/>
          <p:cNvSpPr/>
          <p:nvPr/>
        </p:nvSpPr>
        <p:spPr>
          <a:xfrm>
            <a:off x="2592925" y="4835769"/>
            <a:ext cx="1398783" cy="1160585"/>
          </a:xfrm>
          <a:prstGeom prst="flowChartProcess">
            <a:avLst/>
          </a:prstGeom>
          <a:solidFill>
            <a:srgbClr val="A5301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70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DETECTOR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34" t="36359" r="21546" b="5172"/>
          <a:stretch/>
        </p:blipFill>
        <p:spPr>
          <a:xfrm>
            <a:off x="2592925" y="1392509"/>
            <a:ext cx="3489960" cy="4972141"/>
          </a:xfrm>
        </p:spPr>
      </p:pic>
      <p:sp>
        <p:nvSpPr>
          <p:cNvPr id="5" name="Rectangle 4"/>
          <p:cNvSpPr/>
          <p:nvPr/>
        </p:nvSpPr>
        <p:spPr>
          <a:xfrm>
            <a:off x="4040725" y="4592320"/>
            <a:ext cx="594360" cy="365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84763" y="3878579"/>
            <a:ext cx="307145" cy="3856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https://www.aimagin.com/media/catalog/product/cache/1/image/9df78eab33525d08d6e5fb8d27136e95/h/c/hc-sr04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72" y="2179320"/>
            <a:ext cx="5343666" cy="31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91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HC-SR04</a:t>
            </a:r>
            <a:br>
              <a:rPr lang="en-US" dirty="0"/>
            </a:br>
            <a:r>
              <a:rPr lang="en-US" dirty="0"/>
              <a:t>Timing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905000"/>
            <a:ext cx="6645985" cy="46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5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 </a:t>
            </a:r>
            <a:br>
              <a:rPr lang="en-US" dirty="0"/>
            </a:br>
            <a:r>
              <a:rPr lang="en-US" dirty="0"/>
              <a:t>PROCESSING ROOM</a:t>
            </a:r>
          </a:p>
        </p:txBody>
      </p:sp>
      <p:pic>
        <p:nvPicPr>
          <p:cNvPr id="5" name="image42.jpg" descr="Interfaces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92925" y="1905000"/>
            <a:ext cx="6309360" cy="4610100"/>
          </a:xfrm>
          <a:prstGeom prst="rect">
            <a:avLst/>
          </a:prstGeom>
          <a:ln/>
        </p:spPr>
      </p:pic>
      <p:sp>
        <p:nvSpPr>
          <p:cNvPr id="6" name="Flowchart: Process 5"/>
          <p:cNvSpPr/>
          <p:nvPr/>
        </p:nvSpPr>
        <p:spPr>
          <a:xfrm>
            <a:off x="2697774" y="1905000"/>
            <a:ext cx="1206012" cy="750277"/>
          </a:xfrm>
          <a:prstGeom prst="flowChartProcess">
            <a:avLst/>
          </a:prstGeom>
          <a:solidFill>
            <a:srgbClr val="A5301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52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SHIELD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6" y="1365409"/>
            <a:ext cx="8588598" cy="48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1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878" y="632902"/>
            <a:ext cx="8911687" cy="1280890"/>
          </a:xfrm>
        </p:spPr>
        <p:txBody>
          <a:bodyPr/>
          <a:lstStyle/>
          <a:p>
            <a:r>
              <a:rPr lang="en-US" dirty="0"/>
              <a:t>FSM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11" y="0"/>
            <a:ext cx="6054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0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764" y="2409300"/>
            <a:ext cx="8911687" cy="1280890"/>
          </a:xfrm>
        </p:spPr>
        <p:txBody>
          <a:bodyPr>
            <a:noAutofit/>
          </a:bodyPr>
          <a:lstStyle/>
          <a:p>
            <a:r>
              <a:rPr lang="en-US" sz="115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86144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432" y="2687373"/>
            <a:ext cx="8911687" cy="1280890"/>
          </a:xfrm>
        </p:spPr>
        <p:txBody>
          <a:bodyPr>
            <a:noAutofit/>
          </a:bodyPr>
          <a:lstStyle/>
          <a:p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52399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pic>
        <p:nvPicPr>
          <p:cNvPr id="1026" name="Picture 2" descr="https://www.connect4climate.org/sites/default/files/images/legacy/recycl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02" y="1743075"/>
            <a:ext cx="700580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11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2372243"/>
            <a:ext cx="10480991" cy="1382071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13896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2735903" cy="45193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365" y="1717327"/>
            <a:ext cx="3530235" cy="470698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243452" y="1273315"/>
            <a:ext cx="4742286" cy="1549016"/>
            <a:chOff x="4243452" y="1273315"/>
            <a:chExt cx="4742286" cy="1549016"/>
          </a:xfrm>
        </p:grpSpPr>
        <p:sp>
          <p:nvSpPr>
            <p:cNvPr id="7" name="Speech Bubble: Rectangle with Corners Rounded 6"/>
            <p:cNvSpPr/>
            <p:nvPr/>
          </p:nvSpPr>
          <p:spPr>
            <a:xfrm>
              <a:off x="4243452" y="1273315"/>
              <a:ext cx="4742286" cy="1549016"/>
            </a:xfrm>
            <a:custGeom>
              <a:avLst/>
              <a:gdLst>
                <a:gd name="connsiteX0" fmla="*/ 0 w 1723291"/>
                <a:gd name="connsiteY0" fmla="*/ 148007 h 888023"/>
                <a:gd name="connsiteX1" fmla="*/ 148007 w 1723291"/>
                <a:gd name="connsiteY1" fmla="*/ 0 h 888023"/>
                <a:gd name="connsiteX2" fmla="*/ 287215 w 1723291"/>
                <a:gd name="connsiteY2" fmla="*/ 0 h 888023"/>
                <a:gd name="connsiteX3" fmla="*/ 287215 w 1723291"/>
                <a:gd name="connsiteY3" fmla="*/ 0 h 888023"/>
                <a:gd name="connsiteX4" fmla="*/ 718038 w 1723291"/>
                <a:gd name="connsiteY4" fmla="*/ 0 h 888023"/>
                <a:gd name="connsiteX5" fmla="*/ 1575284 w 1723291"/>
                <a:gd name="connsiteY5" fmla="*/ 0 h 888023"/>
                <a:gd name="connsiteX6" fmla="*/ 1723291 w 1723291"/>
                <a:gd name="connsiteY6" fmla="*/ 148007 h 888023"/>
                <a:gd name="connsiteX7" fmla="*/ 1723291 w 1723291"/>
                <a:gd name="connsiteY7" fmla="*/ 518013 h 888023"/>
                <a:gd name="connsiteX8" fmla="*/ 1723291 w 1723291"/>
                <a:gd name="connsiteY8" fmla="*/ 518013 h 888023"/>
                <a:gd name="connsiteX9" fmla="*/ 1723291 w 1723291"/>
                <a:gd name="connsiteY9" fmla="*/ 740019 h 888023"/>
                <a:gd name="connsiteX10" fmla="*/ 1723291 w 1723291"/>
                <a:gd name="connsiteY10" fmla="*/ 740016 h 888023"/>
                <a:gd name="connsiteX11" fmla="*/ 1575284 w 1723291"/>
                <a:gd name="connsiteY11" fmla="*/ 888023 h 888023"/>
                <a:gd name="connsiteX12" fmla="*/ 718038 w 1723291"/>
                <a:gd name="connsiteY12" fmla="*/ 888023 h 888023"/>
                <a:gd name="connsiteX13" fmla="*/ -618696 w 1723291"/>
                <a:gd name="connsiteY13" fmla="*/ 1526565 h 888023"/>
                <a:gd name="connsiteX14" fmla="*/ 287215 w 1723291"/>
                <a:gd name="connsiteY14" fmla="*/ 888023 h 888023"/>
                <a:gd name="connsiteX15" fmla="*/ 148007 w 1723291"/>
                <a:gd name="connsiteY15" fmla="*/ 888023 h 888023"/>
                <a:gd name="connsiteX16" fmla="*/ 0 w 1723291"/>
                <a:gd name="connsiteY16" fmla="*/ 740016 h 888023"/>
                <a:gd name="connsiteX17" fmla="*/ 0 w 1723291"/>
                <a:gd name="connsiteY17" fmla="*/ 740019 h 888023"/>
                <a:gd name="connsiteX18" fmla="*/ 0 w 1723291"/>
                <a:gd name="connsiteY18" fmla="*/ 518013 h 888023"/>
                <a:gd name="connsiteX19" fmla="*/ 0 w 1723291"/>
                <a:gd name="connsiteY19" fmla="*/ 518013 h 888023"/>
                <a:gd name="connsiteX20" fmla="*/ 0 w 1723291"/>
                <a:gd name="connsiteY20" fmla="*/ 148007 h 888023"/>
                <a:gd name="connsiteX0" fmla="*/ 618696 w 3608079"/>
                <a:gd name="connsiteY0" fmla="*/ 148007 h 1526565"/>
                <a:gd name="connsiteX1" fmla="*/ 766703 w 3608079"/>
                <a:gd name="connsiteY1" fmla="*/ 0 h 1526565"/>
                <a:gd name="connsiteX2" fmla="*/ 905911 w 3608079"/>
                <a:gd name="connsiteY2" fmla="*/ 0 h 1526565"/>
                <a:gd name="connsiteX3" fmla="*/ 905911 w 3608079"/>
                <a:gd name="connsiteY3" fmla="*/ 0 h 1526565"/>
                <a:gd name="connsiteX4" fmla="*/ 1336734 w 3608079"/>
                <a:gd name="connsiteY4" fmla="*/ 0 h 1526565"/>
                <a:gd name="connsiteX5" fmla="*/ 2193980 w 3608079"/>
                <a:gd name="connsiteY5" fmla="*/ 0 h 1526565"/>
                <a:gd name="connsiteX6" fmla="*/ 2341987 w 3608079"/>
                <a:gd name="connsiteY6" fmla="*/ 148007 h 1526565"/>
                <a:gd name="connsiteX7" fmla="*/ 2341987 w 3608079"/>
                <a:gd name="connsiteY7" fmla="*/ 518013 h 1526565"/>
                <a:gd name="connsiteX8" fmla="*/ 3608079 w 3608079"/>
                <a:gd name="connsiteY8" fmla="*/ 992798 h 1526565"/>
                <a:gd name="connsiteX9" fmla="*/ 2341987 w 3608079"/>
                <a:gd name="connsiteY9" fmla="*/ 740019 h 1526565"/>
                <a:gd name="connsiteX10" fmla="*/ 2341987 w 3608079"/>
                <a:gd name="connsiteY10" fmla="*/ 740016 h 1526565"/>
                <a:gd name="connsiteX11" fmla="*/ 2193980 w 3608079"/>
                <a:gd name="connsiteY11" fmla="*/ 888023 h 1526565"/>
                <a:gd name="connsiteX12" fmla="*/ 1336734 w 3608079"/>
                <a:gd name="connsiteY12" fmla="*/ 888023 h 1526565"/>
                <a:gd name="connsiteX13" fmla="*/ 0 w 3608079"/>
                <a:gd name="connsiteY13" fmla="*/ 1526565 h 1526565"/>
                <a:gd name="connsiteX14" fmla="*/ 905911 w 3608079"/>
                <a:gd name="connsiteY14" fmla="*/ 888023 h 1526565"/>
                <a:gd name="connsiteX15" fmla="*/ 766703 w 3608079"/>
                <a:gd name="connsiteY15" fmla="*/ 888023 h 1526565"/>
                <a:gd name="connsiteX16" fmla="*/ 618696 w 3608079"/>
                <a:gd name="connsiteY16" fmla="*/ 740016 h 1526565"/>
                <a:gd name="connsiteX17" fmla="*/ 618696 w 3608079"/>
                <a:gd name="connsiteY17" fmla="*/ 740019 h 1526565"/>
                <a:gd name="connsiteX18" fmla="*/ 618696 w 3608079"/>
                <a:gd name="connsiteY18" fmla="*/ 518013 h 1526565"/>
                <a:gd name="connsiteX19" fmla="*/ 618696 w 3608079"/>
                <a:gd name="connsiteY19" fmla="*/ 518013 h 1526565"/>
                <a:gd name="connsiteX20" fmla="*/ 618696 w 3608079"/>
                <a:gd name="connsiteY20" fmla="*/ 148007 h 1526565"/>
                <a:gd name="connsiteX0" fmla="*/ 618696 w 4742286"/>
                <a:gd name="connsiteY0" fmla="*/ 148007 h 1526565"/>
                <a:gd name="connsiteX1" fmla="*/ 766703 w 4742286"/>
                <a:gd name="connsiteY1" fmla="*/ 0 h 1526565"/>
                <a:gd name="connsiteX2" fmla="*/ 905911 w 4742286"/>
                <a:gd name="connsiteY2" fmla="*/ 0 h 1526565"/>
                <a:gd name="connsiteX3" fmla="*/ 905911 w 4742286"/>
                <a:gd name="connsiteY3" fmla="*/ 0 h 1526565"/>
                <a:gd name="connsiteX4" fmla="*/ 1336734 w 4742286"/>
                <a:gd name="connsiteY4" fmla="*/ 0 h 1526565"/>
                <a:gd name="connsiteX5" fmla="*/ 2193980 w 4742286"/>
                <a:gd name="connsiteY5" fmla="*/ 0 h 1526565"/>
                <a:gd name="connsiteX6" fmla="*/ 2341987 w 4742286"/>
                <a:gd name="connsiteY6" fmla="*/ 148007 h 1526565"/>
                <a:gd name="connsiteX7" fmla="*/ 2341987 w 4742286"/>
                <a:gd name="connsiteY7" fmla="*/ 518013 h 1526565"/>
                <a:gd name="connsiteX8" fmla="*/ 4742286 w 4742286"/>
                <a:gd name="connsiteY8" fmla="*/ 1062118 h 1526565"/>
                <a:gd name="connsiteX9" fmla="*/ 2341987 w 4742286"/>
                <a:gd name="connsiteY9" fmla="*/ 740019 h 1526565"/>
                <a:gd name="connsiteX10" fmla="*/ 2341987 w 4742286"/>
                <a:gd name="connsiteY10" fmla="*/ 740016 h 1526565"/>
                <a:gd name="connsiteX11" fmla="*/ 2193980 w 4742286"/>
                <a:gd name="connsiteY11" fmla="*/ 888023 h 1526565"/>
                <a:gd name="connsiteX12" fmla="*/ 1336734 w 4742286"/>
                <a:gd name="connsiteY12" fmla="*/ 888023 h 1526565"/>
                <a:gd name="connsiteX13" fmla="*/ 0 w 4742286"/>
                <a:gd name="connsiteY13" fmla="*/ 1526565 h 1526565"/>
                <a:gd name="connsiteX14" fmla="*/ 905911 w 4742286"/>
                <a:gd name="connsiteY14" fmla="*/ 888023 h 1526565"/>
                <a:gd name="connsiteX15" fmla="*/ 766703 w 4742286"/>
                <a:gd name="connsiteY15" fmla="*/ 888023 h 1526565"/>
                <a:gd name="connsiteX16" fmla="*/ 618696 w 4742286"/>
                <a:gd name="connsiteY16" fmla="*/ 740016 h 1526565"/>
                <a:gd name="connsiteX17" fmla="*/ 618696 w 4742286"/>
                <a:gd name="connsiteY17" fmla="*/ 740019 h 1526565"/>
                <a:gd name="connsiteX18" fmla="*/ 618696 w 4742286"/>
                <a:gd name="connsiteY18" fmla="*/ 518013 h 1526565"/>
                <a:gd name="connsiteX19" fmla="*/ 618696 w 4742286"/>
                <a:gd name="connsiteY19" fmla="*/ 518013 h 1526565"/>
                <a:gd name="connsiteX20" fmla="*/ 618696 w 4742286"/>
                <a:gd name="connsiteY20" fmla="*/ 148007 h 152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42286" h="1526565">
                  <a:moveTo>
                    <a:pt x="618696" y="148007"/>
                  </a:moveTo>
                  <a:cubicBezTo>
                    <a:pt x="618696" y="66265"/>
                    <a:pt x="684961" y="0"/>
                    <a:pt x="766703" y="0"/>
                  </a:cubicBezTo>
                  <a:lnTo>
                    <a:pt x="905911" y="0"/>
                  </a:lnTo>
                  <a:lnTo>
                    <a:pt x="905911" y="0"/>
                  </a:lnTo>
                  <a:lnTo>
                    <a:pt x="1336734" y="0"/>
                  </a:lnTo>
                  <a:lnTo>
                    <a:pt x="2193980" y="0"/>
                  </a:lnTo>
                  <a:cubicBezTo>
                    <a:pt x="2275722" y="0"/>
                    <a:pt x="2341987" y="66265"/>
                    <a:pt x="2341987" y="148007"/>
                  </a:cubicBezTo>
                  <a:lnTo>
                    <a:pt x="2341987" y="518013"/>
                  </a:lnTo>
                  <a:lnTo>
                    <a:pt x="4742286" y="1062118"/>
                  </a:lnTo>
                  <a:lnTo>
                    <a:pt x="2341987" y="740019"/>
                  </a:lnTo>
                  <a:lnTo>
                    <a:pt x="2341987" y="740016"/>
                  </a:lnTo>
                  <a:cubicBezTo>
                    <a:pt x="2341987" y="821758"/>
                    <a:pt x="2275722" y="888023"/>
                    <a:pt x="2193980" y="888023"/>
                  </a:cubicBezTo>
                  <a:lnTo>
                    <a:pt x="1336734" y="888023"/>
                  </a:lnTo>
                  <a:lnTo>
                    <a:pt x="0" y="1526565"/>
                  </a:lnTo>
                  <a:lnTo>
                    <a:pt x="905911" y="888023"/>
                  </a:lnTo>
                  <a:lnTo>
                    <a:pt x="766703" y="888023"/>
                  </a:lnTo>
                  <a:cubicBezTo>
                    <a:pt x="684961" y="888023"/>
                    <a:pt x="618696" y="821758"/>
                    <a:pt x="618696" y="740016"/>
                  </a:cubicBezTo>
                  <a:lnTo>
                    <a:pt x="618696" y="740019"/>
                  </a:lnTo>
                  <a:lnTo>
                    <a:pt x="618696" y="518013"/>
                  </a:lnTo>
                  <a:lnTo>
                    <a:pt x="618696" y="518013"/>
                  </a:lnTo>
                  <a:lnTo>
                    <a:pt x="618696" y="148007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14900" y="1391130"/>
              <a:ext cx="16206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PROCESSING ROOM</a:t>
              </a:r>
            </a:p>
          </p:txBody>
        </p:sp>
      </p:grpSp>
      <p:sp>
        <p:nvSpPr>
          <p:cNvPr id="11" name="Speech Bubble: Rectangle with Corners Rounded 6"/>
          <p:cNvSpPr/>
          <p:nvPr/>
        </p:nvSpPr>
        <p:spPr>
          <a:xfrm>
            <a:off x="4243452" y="4070817"/>
            <a:ext cx="4182960" cy="585003"/>
          </a:xfrm>
          <a:custGeom>
            <a:avLst/>
            <a:gdLst>
              <a:gd name="connsiteX0" fmla="*/ 0 w 1723291"/>
              <a:gd name="connsiteY0" fmla="*/ 148007 h 888023"/>
              <a:gd name="connsiteX1" fmla="*/ 148007 w 1723291"/>
              <a:gd name="connsiteY1" fmla="*/ 0 h 888023"/>
              <a:gd name="connsiteX2" fmla="*/ 287215 w 1723291"/>
              <a:gd name="connsiteY2" fmla="*/ 0 h 888023"/>
              <a:gd name="connsiteX3" fmla="*/ 287215 w 1723291"/>
              <a:gd name="connsiteY3" fmla="*/ 0 h 888023"/>
              <a:gd name="connsiteX4" fmla="*/ 718038 w 1723291"/>
              <a:gd name="connsiteY4" fmla="*/ 0 h 888023"/>
              <a:gd name="connsiteX5" fmla="*/ 1575284 w 1723291"/>
              <a:gd name="connsiteY5" fmla="*/ 0 h 888023"/>
              <a:gd name="connsiteX6" fmla="*/ 1723291 w 1723291"/>
              <a:gd name="connsiteY6" fmla="*/ 148007 h 888023"/>
              <a:gd name="connsiteX7" fmla="*/ 1723291 w 1723291"/>
              <a:gd name="connsiteY7" fmla="*/ 518013 h 888023"/>
              <a:gd name="connsiteX8" fmla="*/ 1723291 w 1723291"/>
              <a:gd name="connsiteY8" fmla="*/ 518013 h 888023"/>
              <a:gd name="connsiteX9" fmla="*/ 1723291 w 1723291"/>
              <a:gd name="connsiteY9" fmla="*/ 740019 h 888023"/>
              <a:gd name="connsiteX10" fmla="*/ 1723291 w 1723291"/>
              <a:gd name="connsiteY10" fmla="*/ 740016 h 888023"/>
              <a:gd name="connsiteX11" fmla="*/ 1575284 w 1723291"/>
              <a:gd name="connsiteY11" fmla="*/ 888023 h 888023"/>
              <a:gd name="connsiteX12" fmla="*/ 718038 w 1723291"/>
              <a:gd name="connsiteY12" fmla="*/ 888023 h 888023"/>
              <a:gd name="connsiteX13" fmla="*/ -618696 w 1723291"/>
              <a:gd name="connsiteY13" fmla="*/ 1526565 h 888023"/>
              <a:gd name="connsiteX14" fmla="*/ 287215 w 1723291"/>
              <a:gd name="connsiteY14" fmla="*/ 888023 h 888023"/>
              <a:gd name="connsiteX15" fmla="*/ 148007 w 1723291"/>
              <a:gd name="connsiteY15" fmla="*/ 888023 h 888023"/>
              <a:gd name="connsiteX16" fmla="*/ 0 w 1723291"/>
              <a:gd name="connsiteY16" fmla="*/ 740016 h 888023"/>
              <a:gd name="connsiteX17" fmla="*/ 0 w 1723291"/>
              <a:gd name="connsiteY17" fmla="*/ 740019 h 888023"/>
              <a:gd name="connsiteX18" fmla="*/ 0 w 1723291"/>
              <a:gd name="connsiteY18" fmla="*/ 518013 h 888023"/>
              <a:gd name="connsiteX19" fmla="*/ 0 w 1723291"/>
              <a:gd name="connsiteY19" fmla="*/ 518013 h 888023"/>
              <a:gd name="connsiteX20" fmla="*/ 0 w 1723291"/>
              <a:gd name="connsiteY20" fmla="*/ 148007 h 888023"/>
              <a:gd name="connsiteX0" fmla="*/ 618696 w 3608079"/>
              <a:gd name="connsiteY0" fmla="*/ 148007 h 1526565"/>
              <a:gd name="connsiteX1" fmla="*/ 766703 w 3608079"/>
              <a:gd name="connsiteY1" fmla="*/ 0 h 1526565"/>
              <a:gd name="connsiteX2" fmla="*/ 905911 w 3608079"/>
              <a:gd name="connsiteY2" fmla="*/ 0 h 1526565"/>
              <a:gd name="connsiteX3" fmla="*/ 905911 w 3608079"/>
              <a:gd name="connsiteY3" fmla="*/ 0 h 1526565"/>
              <a:gd name="connsiteX4" fmla="*/ 1336734 w 3608079"/>
              <a:gd name="connsiteY4" fmla="*/ 0 h 1526565"/>
              <a:gd name="connsiteX5" fmla="*/ 2193980 w 3608079"/>
              <a:gd name="connsiteY5" fmla="*/ 0 h 1526565"/>
              <a:gd name="connsiteX6" fmla="*/ 2341987 w 3608079"/>
              <a:gd name="connsiteY6" fmla="*/ 148007 h 1526565"/>
              <a:gd name="connsiteX7" fmla="*/ 2341987 w 3608079"/>
              <a:gd name="connsiteY7" fmla="*/ 518013 h 1526565"/>
              <a:gd name="connsiteX8" fmla="*/ 3608079 w 3608079"/>
              <a:gd name="connsiteY8" fmla="*/ 992798 h 1526565"/>
              <a:gd name="connsiteX9" fmla="*/ 2341987 w 3608079"/>
              <a:gd name="connsiteY9" fmla="*/ 740019 h 1526565"/>
              <a:gd name="connsiteX10" fmla="*/ 2341987 w 3608079"/>
              <a:gd name="connsiteY10" fmla="*/ 740016 h 1526565"/>
              <a:gd name="connsiteX11" fmla="*/ 2193980 w 3608079"/>
              <a:gd name="connsiteY11" fmla="*/ 888023 h 1526565"/>
              <a:gd name="connsiteX12" fmla="*/ 1336734 w 3608079"/>
              <a:gd name="connsiteY12" fmla="*/ 888023 h 1526565"/>
              <a:gd name="connsiteX13" fmla="*/ 0 w 3608079"/>
              <a:gd name="connsiteY13" fmla="*/ 1526565 h 1526565"/>
              <a:gd name="connsiteX14" fmla="*/ 905911 w 3608079"/>
              <a:gd name="connsiteY14" fmla="*/ 888023 h 1526565"/>
              <a:gd name="connsiteX15" fmla="*/ 766703 w 3608079"/>
              <a:gd name="connsiteY15" fmla="*/ 888023 h 1526565"/>
              <a:gd name="connsiteX16" fmla="*/ 618696 w 3608079"/>
              <a:gd name="connsiteY16" fmla="*/ 740016 h 1526565"/>
              <a:gd name="connsiteX17" fmla="*/ 618696 w 3608079"/>
              <a:gd name="connsiteY17" fmla="*/ 740019 h 1526565"/>
              <a:gd name="connsiteX18" fmla="*/ 618696 w 3608079"/>
              <a:gd name="connsiteY18" fmla="*/ 518013 h 1526565"/>
              <a:gd name="connsiteX19" fmla="*/ 618696 w 3608079"/>
              <a:gd name="connsiteY19" fmla="*/ 518013 h 1526565"/>
              <a:gd name="connsiteX20" fmla="*/ 618696 w 3608079"/>
              <a:gd name="connsiteY20" fmla="*/ 148007 h 1526565"/>
              <a:gd name="connsiteX0" fmla="*/ 618696 w 4742286"/>
              <a:gd name="connsiteY0" fmla="*/ 148007 h 1526565"/>
              <a:gd name="connsiteX1" fmla="*/ 766703 w 4742286"/>
              <a:gd name="connsiteY1" fmla="*/ 0 h 1526565"/>
              <a:gd name="connsiteX2" fmla="*/ 905911 w 4742286"/>
              <a:gd name="connsiteY2" fmla="*/ 0 h 1526565"/>
              <a:gd name="connsiteX3" fmla="*/ 905911 w 4742286"/>
              <a:gd name="connsiteY3" fmla="*/ 0 h 1526565"/>
              <a:gd name="connsiteX4" fmla="*/ 1336734 w 4742286"/>
              <a:gd name="connsiteY4" fmla="*/ 0 h 1526565"/>
              <a:gd name="connsiteX5" fmla="*/ 2193980 w 4742286"/>
              <a:gd name="connsiteY5" fmla="*/ 0 h 1526565"/>
              <a:gd name="connsiteX6" fmla="*/ 2341987 w 4742286"/>
              <a:gd name="connsiteY6" fmla="*/ 148007 h 1526565"/>
              <a:gd name="connsiteX7" fmla="*/ 2341987 w 4742286"/>
              <a:gd name="connsiteY7" fmla="*/ 518013 h 1526565"/>
              <a:gd name="connsiteX8" fmla="*/ 4742286 w 4742286"/>
              <a:gd name="connsiteY8" fmla="*/ 1062118 h 1526565"/>
              <a:gd name="connsiteX9" fmla="*/ 2341987 w 4742286"/>
              <a:gd name="connsiteY9" fmla="*/ 740019 h 1526565"/>
              <a:gd name="connsiteX10" fmla="*/ 2341987 w 4742286"/>
              <a:gd name="connsiteY10" fmla="*/ 740016 h 1526565"/>
              <a:gd name="connsiteX11" fmla="*/ 2193980 w 4742286"/>
              <a:gd name="connsiteY11" fmla="*/ 888023 h 1526565"/>
              <a:gd name="connsiteX12" fmla="*/ 1336734 w 4742286"/>
              <a:gd name="connsiteY12" fmla="*/ 888023 h 1526565"/>
              <a:gd name="connsiteX13" fmla="*/ 0 w 4742286"/>
              <a:gd name="connsiteY13" fmla="*/ 1526565 h 1526565"/>
              <a:gd name="connsiteX14" fmla="*/ 905911 w 4742286"/>
              <a:gd name="connsiteY14" fmla="*/ 888023 h 1526565"/>
              <a:gd name="connsiteX15" fmla="*/ 766703 w 4742286"/>
              <a:gd name="connsiteY15" fmla="*/ 888023 h 1526565"/>
              <a:gd name="connsiteX16" fmla="*/ 618696 w 4742286"/>
              <a:gd name="connsiteY16" fmla="*/ 740016 h 1526565"/>
              <a:gd name="connsiteX17" fmla="*/ 618696 w 4742286"/>
              <a:gd name="connsiteY17" fmla="*/ 740019 h 1526565"/>
              <a:gd name="connsiteX18" fmla="*/ 618696 w 4742286"/>
              <a:gd name="connsiteY18" fmla="*/ 518013 h 1526565"/>
              <a:gd name="connsiteX19" fmla="*/ 618696 w 4742286"/>
              <a:gd name="connsiteY19" fmla="*/ 518013 h 1526565"/>
              <a:gd name="connsiteX20" fmla="*/ 618696 w 4742286"/>
              <a:gd name="connsiteY20" fmla="*/ 148007 h 1526565"/>
              <a:gd name="connsiteX0" fmla="*/ 794542 w 4918132"/>
              <a:gd name="connsiteY0" fmla="*/ 148007 h 1062118"/>
              <a:gd name="connsiteX1" fmla="*/ 942549 w 4918132"/>
              <a:gd name="connsiteY1" fmla="*/ 0 h 1062118"/>
              <a:gd name="connsiteX2" fmla="*/ 1081757 w 4918132"/>
              <a:gd name="connsiteY2" fmla="*/ 0 h 1062118"/>
              <a:gd name="connsiteX3" fmla="*/ 1081757 w 4918132"/>
              <a:gd name="connsiteY3" fmla="*/ 0 h 1062118"/>
              <a:gd name="connsiteX4" fmla="*/ 1512580 w 4918132"/>
              <a:gd name="connsiteY4" fmla="*/ 0 h 1062118"/>
              <a:gd name="connsiteX5" fmla="*/ 2369826 w 4918132"/>
              <a:gd name="connsiteY5" fmla="*/ 0 h 1062118"/>
              <a:gd name="connsiteX6" fmla="*/ 2517833 w 4918132"/>
              <a:gd name="connsiteY6" fmla="*/ 148007 h 1062118"/>
              <a:gd name="connsiteX7" fmla="*/ 2517833 w 4918132"/>
              <a:gd name="connsiteY7" fmla="*/ 518013 h 1062118"/>
              <a:gd name="connsiteX8" fmla="*/ 4918132 w 4918132"/>
              <a:gd name="connsiteY8" fmla="*/ 1062118 h 1062118"/>
              <a:gd name="connsiteX9" fmla="*/ 2517833 w 4918132"/>
              <a:gd name="connsiteY9" fmla="*/ 740019 h 1062118"/>
              <a:gd name="connsiteX10" fmla="*/ 2517833 w 4918132"/>
              <a:gd name="connsiteY10" fmla="*/ 740016 h 1062118"/>
              <a:gd name="connsiteX11" fmla="*/ 2369826 w 4918132"/>
              <a:gd name="connsiteY11" fmla="*/ 888023 h 1062118"/>
              <a:gd name="connsiteX12" fmla="*/ 1512580 w 4918132"/>
              <a:gd name="connsiteY12" fmla="*/ 888023 h 1062118"/>
              <a:gd name="connsiteX13" fmla="*/ 0 w 4918132"/>
              <a:gd name="connsiteY13" fmla="*/ 391467 h 1062118"/>
              <a:gd name="connsiteX14" fmla="*/ 1081757 w 4918132"/>
              <a:gd name="connsiteY14" fmla="*/ 888023 h 1062118"/>
              <a:gd name="connsiteX15" fmla="*/ 942549 w 4918132"/>
              <a:gd name="connsiteY15" fmla="*/ 888023 h 1062118"/>
              <a:gd name="connsiteX16" fmla="*/ 794542 w 4918132"/>
              <a:gd name="connsiteY16" fmla="*/ 740016 h 1062118"/>
              <a:gd name="connsiteX17" fmla="*/ 794542 w 4918132"/>
              <a:gd name="connsiteY17" fmla="*/ 740019 h 1062118"/>
              <a:gd name="connsiteX18" fmla="*/ 794542 w 4918132"/>
              <a:gd name="connsiteY18" fmla="*/ 518013 h 1062118"/>
              <a:gd name="connsiteX19" fmla="*/ 794542 w 4918132"/>
              <a:gd name="connsiteY19" fmla="*/ 518013 h 1062118"/>
              <a:gd name="connsiteX20" fmla="*/ 794542 w 4918132"/>
              <a:gd name="connsiteY20" fmla="*/ 148007 h 1062118"/>
              <a:gd name="connsiteX0" fmla="*/ 0 w 4123590"/>
              <a:gd name="connsiteY0" fmla="*/ 148007 h 1062118"/>
              <a:gd name="connsiteX1" fmla="*/ 148007 w 4123590"/>
              <a:gd name="connsiteY1" fmla="*/ 0 h 1062118"/>
              <a:gd name="connsiteX2" fmla="*/ 287215 w 4123590"/>
              <a:gd name="connsiteY2" fmla="*/ 0 h 1062118"/>
              <a:gd name="connsiteX3" fmla="*/ 287215 w 4123590"/>
              <a:gd name="connsiteY3" fmla="*/ 0 h 1062118"/>
              <a:gd name="connsiteX4" fmla="*/ 718038 w 4123590"/>
              <a:gd name="connsiteY4" fmla="*/ 0 h 1062118"/>
              <a:gd name="connsiteX5" fmla="*/ 1575284 w 4123590"/>
              <a:gd name="connsiteY5" fmla="*/ 0 h 1062118"/>
              <a:gd name="connsiteX6" fmla="*/ 1723291 w 4123590"/>
              <a:gd name="connsiteY6" fmla="*/ 148007 h 1062118"/>
              <a:gd name="connsiteX7" fmla="*/ 1723291 w 4123590"/>
              <a:gd name="connsiteY7" fmla="*/ 518013 h 1062118"/>
              <a:gd name="connsiteX8" fmla="*/ 4123590 w 4123590"/>
              <a:gd name="connsiteY8" fmla="*/ 1062118 h 1062118"/>
              <a:gd name="connsiteX9" fmla="*/ 1723291 w 4123590"/>
              <a:gd name="connsiteY9" fmla="*/ 740019 h 1062118"/>
              <a:gd name="connsiteX10" fmla="*/ 1723291 w 4123590"/>
              <a:gd name="connsiteY10" fmla="*/ 740016 h 1062118"/>
              <a:gd name="connsiteX11" fmla="*/ 1575284 w 4123590"/>
              <a:gd name="connsiteY11" fmla="*/ 888023 h 1062118"/>
              <a:gd name="connsiteX12" fmla="*/ 718038 w 4123590"/>
              <a:gd name="connsiteY12" fmla="*/ 888023 h 1062118"/>
              <a:gd name="connsiteX13" fmla="*/ 436381 w 4123590"/>
              <a:gd name="connsiteY13" fmla="*/ 868035 h 1062118"/>
              <a:gd name="connsiteX14" fmla="*/ 287215 w 4123590"/>
              <a:gd name="connsiteY14" fmla="*/ 888023 h 1062118"/>
              <a:gd name="connsiteX15" fmla="*/ 148007 w 4123590"/>
              <a:gd name="connsiteY15" fmla="*/ 888023 h 1062118"/>
              <a:gd name="connsiteX16" fmla="*/ 0 w 4123590"/>
              <a:gd name="connsiteY16" fmla="*/ 740016 h 1062118"/>
              <a:gd name="connsiteX17" fmla="*/ 0 w 4123590"/>
              <a:gd name="connsiteY17" fmla="*/ 740019 h 1062118"/>
              <a:gd name="connsiteX18" fmla="*/ 0 w 4123590"/>
              <a:gd name="connsiteY18" fmla="*/ 518013 h 1062118"/>
              <a:gd name="connsiteX19" fmla="*/ 0 w 4123590"/>
              <a:gd name="connsiteY19" fmla="*/ 518013 h 1062118"/>
              <a:gd name="connsiteX20" fmla="*/ 0 w 4123590"/>
              <a:gd name="connsiteY20" fmla="*/ 148007 h 1062118"/>
              <a:gd name="connsiteX0" fmla="*/ 0 w 4123590"/>
              <a:gd name="connsiteY0" fmla="*/ 148007 h 1062118"/>
              <a:gd name="connsiteX1" fmla="*/ 148007 w 4123590"/>
              <a:gd name="connsiteY1" fmla="*/ 0 h 1062118"/>
              <a:gd name="connsiteX2" fmla="*/ 287215 w 4123590"/>
              <a:gd name="connsiteY2" fmla="*/ 0 h 1062118"/>
              <a:gd name="connsiteX3" fmla="*/ 287215 w 4123590"/>
              <a:gd name="connsiteY3" fmla="*/ 0 h 1062118"/>
              <a:gd name="connsiteX4" fmla="*/ 718038 w 4123590"/>
              <a:gd name="connsiteY4" fmla="*/ 0 h 1062118"/>
              <a:gd name="connsiteX5" fmla="*/ 1575284 w 4123590"/>
              <a:gd name="connsiteY5" fmla="*/ 0 h 1062118"/>
              <a:gd name="connsiteX6" fmla="*/ 1723291 w 4123590"/>
              <a:gd name="connsiteY6" fmla="*/ 148007 h 1062118"/>
              <a:gd name="connsiteX7" fmla="*/ 1723291 w 4123590"/>
              <a:gd name="connsiteY7" fmla="*/ 518013 h 1062118"/>
              <a:gd name="connsiteX8" fmla="*/ 4123590 w 4123590"/>
              <a:gd name="connsiteY8" fmla="*/ 1062118 h 1062118"/>
              <a:gd name="connsiteX9" fmla="*/ 1723291 w 4123590"/>
              <a:gd name="connsiteY9" fmla="*/ 740019 h 1062118"/>
              <a:gd name="connsiteX10" fmla="*/ 1723291 w 4123590"/>
              <a:gd name="connsiteY10" fmla="*/ 740016 h 1062118"/>
              <a:gd name="connsiteX11" fmla="*/ 1575284 w 4123590"/>
              <a:gd name="connsiteY11" fmla="*/ 888023 h 1062118"/>
              <a:gd name="connsiteX12" fmla="*/ 718038 w 4123590"/>
              <a:gd name="connsiteY12" fmla="*/ 888023 h 1062118"/>
              <a:gd name="connsiteX13" fmla="*/ 445174 w 4123590"/>
              <a:gd name="connsiteY13" fmla="*/ 894030 h 1062118"/>
              <a:gd name="connsiteX14" fmla="*/ 287215 w 4123590"/>
              <a:gd name="connsiteY14" fmla="*/ 888023 h 1062118"/>
              <a:gd name="connsiteX15" fmla="*/ 148007 w 4123590"/>
              <a:gd name="connsiteY15" fmla="*/ 888023 h 1062118"/>
              <a:gd name="connsiteX16" fmla="*/ 0 w 4123590"/>
              <a:gd name="connsiteY16" fmla="*/ 740016 h 1062118"/>
              <a:gd name="connsiteX17" fmla="*/ 0 w 4123590"/>
              <a:gd name="connsiteY17" fmla="*/ 740019 h 1062118"/>
              <a:gd name="connsiteX18" fmla="*/ 0 w 4123590"/>
              <a:gd name="connsiteY18" fmla="*/ 518013 h 1062118"/>
              <a:gd name="connsiteX19" fmla="*/ 0 w 4123590"/>
              <a:gd name="connsiteY19" fmla="*/ 518013 h 1062118"/>
              <a:gd name="connsiteX20" fmla="*/ 0 w 4123590"/>
              <a:gd name="connsiteY20" fmla="*/ 148007 h 1062118"/>
              <a:gd name="connsiteX0" fmla="*/ 815340 w 4938930"/>
              <a:gd name="connsiteY0" fmla="*/ 148007 h 1062118"/>
              <a:gd name="connsiteX1" fmla="*/ 963347 w 4938930"/>
              <a:gd name="connsiteY1" fmla="*/ 0 h 1062118"/>
              <a:gd name="connsiteX2" fmla="*/ 1102555 w 4938930"/>
              <a:gd name="connsiteY2" fmla="*/ 0 h 1062118"/>
              <a:gd name="connsiteX3" fmla="*/ 1102555 w 4938930"/>
              <a:gd name="connsiteY3" fmla="*/ 0 h 1062118"/>
              <a:gd name="connsiteX4" fmla="*/ 1533378 w 4938930"/>
              <a:gd name="connsiteY4" fmla="*/ 0 h 1062118"/>
              <a:gd name="connsiteX5" fmla="*/ 2390624 w 4938930"/>
              <a:gd name="connsiteY5" fmla="*/ 0 h 1062118"/>
              <a:gd name="connsiteX6" fmla="*/ 2538631 w 4938930"/>
              <a:gd name="connsiteY6" fmla="*/ 148007 h 1062118"/>
              <a:gd name="connsiteX7" fmla="*/ 2538631 w 4938930"/>
              <a:gd name="connsiteY7" fmla="*/ 518013 h 1062118"/>
              <a:gd name="connsiteX8" fmla="*/ 4938930 w 4938930"/>
              <a:gd name="connsiteY8" fmla="*/ 1062118 h 1062118"/>
              <a:gd name="connsiteX9" fmla="*/ 2538631 w 4938930"/>
              <a:gd name="connsiteY9" fmla="*/ 740019 h 1062118"/>
              <a:gd name="connsiteX10" fmla="*/ 2538631 w 4938930"/>
              <a:gd name="connsiteY10" fmla="*/ 740016 h 1062118"/>
              <a:gd name="connsiteX11" fmla="*/ 2390624 w 4938930"/>
              <a:gd name="connsiteY11" fmla="*/ 888023 h 1062118"/>
              <a:gd name="connsiteX12" fmla="*/ 1533378 w 4938930"/>
              <a:gd name="connsiteY12" fmla="*/ 888023 h 1062118"/>
              <a:gd name="connsiteX13" fmla="*/ 1260514 w 4938930"/>
              <a:gd name="connsiteY13" fmla="*/ 894030 h 1062118"/>
              <a:gd name="connsiteX14" fmla="*/ 1102555 w 4938930"/>
              <a:gd name="connsiteY14" fmla="*/ 888023 h 1062118"/>
              <a:gd name="connsiteX15" fmla="*/ 963347 w 4938930"/>
              <a:gd name="connsiteY15" fmla="*/ 888023 h 1062118"/>
              <a:gd name="connsiteX16" fmla="*/ 815340 w 4938930"/>
              <a:gd name="connsiteY16" fmla="*/ 740016 h 1062118"/>
              <a:gd name="connsiteX17" fmla="*/ 815340 w 4938930"/>
              <a:gd name="connsiteY17" fmla="*/ 740019 h 1062118"/>
              <a:gd name="connsiteX18" fmla="*/ 815340 w 4938930"/>
              <a:gd name="connsiteY18" fmla="*/ 518013 h 1062118"/>
              <a:gd name="connsiteX19" fmla="*/ 0 w 4938930"/>
              <a:gd name="connsiteY19" fmla="*/ 372828 h 1062118"/>
              <a:gd name="connsiteX20" fmla="*/ 815340 w 4938930"/>
              <a:gd name="connsiteY20" fmla="*/ 148007 h 1062118"/>
              <a:gd name="connsiteX0" fmla="*/ 1013460 w 5137050"/>
              <a:gd name="connsiteY0" fmla="*/ 148007 h 1062118"/>
              <a:gd name="connsiteX1" fmla="*/ 1161467 w 5137050"/>
              <a:gd name="connsiteY1" fmla="*/ 0 h 1062118"/>
              <a:gd name="connsiteX2" fmla="*/ 1300675 w 5137050"/>
              <a:gd name="connsiteY2" fmla="*/ 0 h 1062118"/>
              <a:gd name="connsiteX3" fmla="*/ 1300675 w 5137050"/>
              <a:gd name="connsiteY3" fmla="*/ 0 h 1062118"/>
              <a:gd name="connsiteX4" fmla="*/ 1731498 w 5137050"/>
              <a:gd name="connsiteY4" fmla="*/ 0 h 1062118"/>
              <a:gd name="connsiteX5" fmla="*/ 2588744 w 5137050"/>
              <a:gd name="connsiteY5" fmla="*/ 0 h 1062118"/>
              <a:gd name="connsiteX6" fmla="*/ 2736751 w 5137050"/>
              <a:gd name="connsiteY6" fmla="*/ 148007 h 1062118"/>
              <a:gd name="connsiteX7" fmla="*/ 2736751 w 5137050"/>
              <a:gd name="connsiteY7" fmla="*/ 518013 h 1062118"/>
              <a:gd name="connsiteX8" fmla="*/ 5137050 w 5137050"/>
              <a:gd name="connsiteY8" fmla="*/ 1062118 h 1062118"/>
              <a:gd name="connsiteX9" fmla="*/ 2736751 w 5137050"/>
              <a:gd name="connsiteY9" fmla="*/ 740019 h 1062118"/>
              <a:gd name="connsiteX10" fmla="*/ 2736751 w 5137050"/>
              <a:gd name="connsiteY10" fmla="*/ 740016 h 1062118"/>
              <a:gd name="connsiteX11" fmla="*/ 2588744 w 5137050"/>
              <a:gd name="connsiteY11" fmla="*/ 888023 h 1062118"/>
              <a:gd name="connsiteX12" fmla="*/ 1731498 w 5137050"/>
              <a:gd name="connsiteY12" fmla="*/ 888023 h 1062118"/>
              <a:gd name="connsiteX13" fmla="*/ 1458634 w 5137050"/>
              <a:gd name="connsiteY13" fmla="*/ 894030 h 1062118"/>
              <a:gd name="connsiteX14" fmla="*/ 1300675 w 5137050"/>
              <a:gd name="connsiteY14" fmla="*/ 888023 h 1062118"/>
              <a:gd name="connsiteX15" fmla="*/ 1161467 w 5137050"/>
              <a:gd name="connsiteY15" fmla="*/ 888023 h 1062118"/>
              <a:gd name="connsiteX16" fmla="*/ 1013460 w 5137050"/>
              <a:gd name="connsiteY16" fmla="*/ 740016 h 1062118"/>
              <a:gd name="connsiteX17" fmla="*/ 1013460 w 5137050"/>
              <a:gd name="connsiteY17" fmla="*/ 740019 h 1062118"/>
              <a:gd name="connsiteX18" fmla="*/ 1013460 w 5137050"/>
              <a:gd name="connsiteY18" fmla="*/ 518013 h 1062118"/>
              <a:gd name="connsiteX19" fmla="*/ 0 w 5137050"/>
              <a:gd name="connsiteY19" fmla="*/ 367822 h 1062118"/>
              <a:gd name="connsiteX20" fmla="*/ 1013460 w 5137050"/>
              <a:gd name="connsiteY20" fmla="*/ 148007 h 1062118"/>
              <a:gd name="connsiteX0" fmla="*/ 1013460 w 4199790"/>
              <a:gd name="connsiteY0" fmla="*/ 148007 h 894030"/>
              <a:gd name="connsiteX1" fmla="*/ 1161467 w 4199790"/>
              <a:gd name="connsiteY1" fmla="*/ 0 h 894030"/>
              <a:gd name="connsiteX2" fmla="*/ 1300675 w 4199790"/>
              <a:gd name="connsiteY2" fmla="*/ 0 h 894030"/>
              <a:gd name="connsiteX3" fmla="*/ 1300675 w 4199790"/>
              <a:gd name="connsiteY3" fmla="*/ 0 h 894030"/>
              <a:gd name="connsiteX4" fmla="*/ 1731498 w 4199790"/>
              <a:gd name="connsiteY4" fmla="*/ 0 h 894030"/>
              <a:gd name="connsiteX5" fmla="*/ 2588744 w 4199790"/>
              <a:gd name="connsiteY5" fmla="*/ 0 h 894030"/>
              <a:gd name="connsiteX6" fmla="*/ 2736751 w 4199790"/>
              <a:gd name="connsiteY6" fmla="*/ 148007 h 894030"/>
              <a:gd name="connsiteX7" fmla="*/ 2736751 w 4199790"/>
              <a:gd name="connsiteY7" fmla="*/ 518013 h 894030"/>
              <a:gd name="connsiteX8" fmla="*/ 4199790 w 4199790"/>
              <a:gd name="connsiteY8" fmla="*/ 286130 h 894030"/>
              <a:gd name="connsiteX9" fmla="*/ 2736751 w 4199790"/>
              <a:gd name="connsiteY9" fmla="*/ 740019 h 894030"/>
              <a:gd name="connsiteX10" fmla="*/ 2736751 w 4199790"/>
              <a:gd name="connsiteY10" fmla="*/ 740016 h 894030"/>
              <a:gd name="connsiteX11" fmla="*/ 2588744 w 4199790"/>
              <a:gd name="connsiteY11" fmla="*/ 888023 h 894030"/>
              <a:gd name="connsiteX12" fmla="*/ 1731498 w 4199790"/>
              <a:gd name="connsiteY12" fmla="*/ 888023 h 894030"/>
              <a:gd name="connsiteX13" fmla="*/ 1458634 w 4199790"/>
              <a:gd name="connsiteY13" fmla="*/ 894030 h 894030"/>
              <a:gd name="connsiteX14" fmla="*/ 1300675 w 4199790"/>
              <a:gd name="connsiteY14" fmla="*/ 888023 h 894030"/>
              <a:gd name="connsiteX15" fmla="*/ 1161467 w 4199790"/>
              <a:gd name="connsiteY15" fmla="*/ 888023 h 894030"/>
              <a:gd name="connsiteX16" fmla="*/ 1013460 w 4199790"/>
              <a:gd name="connsiteY16" fmla="*/ 740016 h 894030"/>
              <a:gd name="connsiteX17" fmla="*/ 1013460 w 4199790"/>
              <a:gd name="connsiteY17" fmla="*/ 740019 h 894030"/>
              <a:gd name="connsiteX18" fmla="*/ 1013460 w 4199790"/>
              <a:gd name="connsiteY18" fmla="*/ 518013 h 894030"/>
              <a:gd name="connsiteX19" fmla="*/ 0 w 4199790"/>
              <a:gd name="connsiteY19" fmla="*/ 367822 h 894030"/>
              <a:gd name="connsiteX20" fmla="*/ 1013460 w 4199790"/>
              <a:gd name="connsiteY20" fmla="*/ 148007 h 894030"/>
              <a:gd name="connsiteX0" fmla="*/ 1013460 w 3677282"/>
              <a:gd name="connsiteY0" fmla="*/ 148007 h 894030"/>
              <a:gd name="connsiteX1" fmla="*/ 1161467 w 3677282"/>
              <a:gd name="connsiteY1" fmla="*/ 0 h 894030"/>
              <a:gd name="connsiteX2" fmla="*/ 1300675 w 3677282"/>
              <a:gd name="connsiteY2" fmla="*/ 0 h 894030"/>
              <a:gd name="connsiteX3" fmla="*/ 1300675 w 3677282"/>
              <a:gd name="connsiteY3" fmla="*/ 0 h 894030"/>
              <a:gd name="connsiteX4" fmla="*/ 1731498 w 3677282"/>
              <a:gd name="connsiteY4" fmla="*/ 0 h 894030"/>
              <a:gd name="connsiteX5" fmla="*/ 2588744 w 3677282"/>
              <a:gd name="connsiteY5" fmla="*/ 0 h 894030"/>
              <a:gd name="connsiteX6" fmla="*/ 2736751 w 3677282"/>
              <a:gd name="connsiteY6" fmla="*/ 148007 h 894030"/>
              <a:gd name="connsiteX7" fmla="*/ 2736751 w 3677282"/>
              <a:gd name="connsiteY7" fmla="*/ 518013 h 894030"/>
              <a:gd name="connsiteX8" fmla="*/ 3677282 w 3677282"/>
              <a:gd name="connsiteY8" fmla="*/ 196015 h 894030"/>
              <a:gd name="connsiteX9" fmla="*/ 2736751 w 3677282"/>
              <a:gd name="connsiteY9" fmla="*/ 740019 h 894030"/>
              <a:gd name="connsiteX10" fmla="*/ 2736751 w 3677282"/>
              <a:gd name="connsiteY10" fmla="*/ 740016 h 894030"/>
              <a:gd name="connsiteX11" fmla="*/ 2588744 w 3677282"/>
              <a:gd name="connsiteY11" fmla="*/ 888023 h 894030"/>
              <a:gd name="connsiteX12" fmla="*/ 1731498 w 3677282"/>
              <a:gd name="connsiteY12" fmla="*/ 888023 h 894030"/>
              <a:gd name="connsiteX13" fmla="*/ 1458634 w 3677282"/>
              <a:gd name="connsiteY13" fmla="*/ 894030 h 894030"/>
              <a:gd name="connsiteX14" fmla="*/ 1300675 w 3677282"/>
              <a:gd name="connsiteY14" fmla="*/ 888023 h 894030"/>
              <a:gd name="connsiteX15" fmla="*/ 1161467 w 3677282"/>
              <a:gd name="connsiteY15" fmla="*/ 888023 h 894030"/>
              <a:gd name="connsiteX16" fmla="*/ 1013460 w 3677282"/>
              <a:gd name="connsiteY16" fmla="*/ 740016 h 894030"/>
              <a:gd name="connsiteX17" fmla="*/ 1013460 w 3677282"/>
              <a:gd name="connsiteY17" fmla="*/ 740019 h 894030"/>
              <a:gd name="connsiteX18" fmla="*/ 1013460 w 3677282"/>
              <a:gd name="connsiteY18" fmla="*/ 518013 h 894030"/>
              <a:gd name="connsiteX19" fmla="*/ 0 w 3677282"/>
              <a:gd name="connsiteY19" fmla="*/ 367822 h 894030"/>
              <a:gd name="connsiteX20" fmla="*/ 1013460 w 3677282"/>
              <a:gd name="connsiteY20" fmla="*/ 148007 h 89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7282" h="894030">
                <a:moveTo>
                  <a:pt x="1013460" y="148007"/>
                </a:moveTo>
                <a:cubicBezTo>
                  <a:pt x="1013460" y="66265"/>
                  <a:pt x="1079725" y="0"/>
                  <a:pt x="1161467" y="0"/>
                </a:cubicBezTo>
                <a:lnTo>
                  <a:pt x="1300675" y="0"/>
                </a:lnTo>
                <a:lnTo>
                  <a:pt x="1300675" y="0"/>
                </a:lnTo>
                <a:lnTo>
                  <a:pt x="1731498" y="0"/>
                </a:lnTo>
                <a:lnTo>
                  <a:pt x="2588744" y="0"/>
                </a:lnTo>
                <a:cubicBezTo>
                  <a:pt x="2670486" y="0"/>
                  <a:pt x="2736751" y="66265"/>
                  <a:pt x="2736751" y="148007"/>
                </a:cubicBezTo>
                <a:lnTo>
                  <a:pt x="2736751" y="518013"/>
                </a:lnTo>
                <a:lnTo>
                  <a:pt x="3677282" y="196015"/>
                </a:lnTo>
                <a:lnTo>
                  <a:pt x="2736751" y="740019"/>
                </a:lnTo>
                <a:lnTo>
                  <a:pt x="2736751" y="740016"/>
                </a:lnTo>
                <a:cubicBezTo>
                  <a:pt x="2736751" y="821758"/>
                  <a:pt x="2670486" y="888023"/>
                  <a:pt x="2588744" y="888023"/>
                </a:cubicBezTo>
                <a:lnTo>
                  <a:pt x="1731498" y="888023"/>
                </a:lnTo>
                <a:lnTo>
                  <a:pt x="1458634" y="894030"/>
                </a:lnTo>
                <a:lnTo>
                  <a:pt x="1300675" y="888023"/>
                </a:lnTo>
                <a:lnTo>
                  <a:pt x="1161467" y="888023"/>
                </a:lnTo>
                <a:cubicBezTo>
                  <a:pt x="1079725" y="888023"/>
                  <a:pt x="1013460" y="821758"/>
                  <a:pt x="1013460" y="740016"/>
                </a:cubicBezTo>
                <a:lnTo>
                  <a:pt x="1013460" y="740019"/>
                </a:lnTo>
                <a:lnTo>
                  <a:pt x="1013460" y="518013"/>
                </a:lnTo>
                <a:lnTo>
                  <a:pt x="0" y="367822"/>
                </a:lnTo>
                <a:lnTo>
                  <a:pt x="1013460" y="14800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28828" y="4070817"/>
            <a:ext cx="2024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COMPARTMENT DOORS</a:t>
            </a:r>
          </a:p>
        </p:txBody>
      </p:sp>
      <p:sp>
        <p:nvSpPr>
          <p:cNvPr id="13" name="Speech Bubble: Rectangle with Corners Rounded 6"/>
          <p:cNvSpPr/>
          <p:nvPr/>
        </p:nvSpPr>
        <p:spPr>
          <a:xfrm>
            <a:off x="4444030" y="5056331"/>
            <a:ext cx="3992461" cy="897881"/>
          </a:xfrm>
          <a:custGeom>
            <a:avLst/>
            <a:gdLst>
              <a:gd name="connsiteX0" fmla="*/ 0 w 1723291"/>
              <a:gd name="connsiteY0" fmla="*/ 148007 h 888023"/>
              <a:gd name="connsiteX1" fmla="*/ 148007 w 1723291"/>
              <a:gd name="connsiteY1" fmla="*/ 0 h 888023"/>
              <a:gd name="connsiteX2" fmla="*/ 287215 w 1723291"/>
              <a:gd name="connsiteY2" fmla="*/ 0 h 888023"/>
              <a:gd name="connsiteX3" fmla="*/ 287215 w 1723291"/>
              <a:gd name="connsiteY3" fmla="*/ 0 h 888023"/>
              <a:gd name="connsiteX4" fmla="*/ 718038 w 1723291"/>
              <a:gd name="connsiteY4" fmla="*/ 0 h 888023"/>
              <a:gd name="connsiteX5" fmla="*/ 1575284 w 1723291"/>
              <a:gd name="connsiteY5" fmla="*/ 0 h 888023"/>
              <a:gd name="connsiteX6" fmla="*/ 1723291 w 1723291"/>
              <a:gd name="connsiteY6" fmla="*/ 148007 h 888023"/>
              <a:gd name="connsiteX7" fmla="*/ 1723291 w 1723291"/>
              <a:gd name="connsiteY7" fmla="*/ 518013 h 888023"/>
              <a:gd name="connsiteX8" fmla="*/ 1723291 w 1723291"/>
              <a:gd name="connsiteY8" fmla="*/ 518013 h 888023"/>
              <a:gd name="connsiteX9" fmla="*/ 1723291 w 1723291"/>
              <a:gd name="connsiteY9" fmla="*/ 740019 h 888023"/>
              <a:gd name="connsiteX10" fmla="*/ 1723291 w 1723291"/>
              <a:gd name="connsiteY10" fmla="*/ 740016 h 888023"/>
              <a:gd name="connsiteX11" fmla="*/ 1575284 w 1723291"/>
              <a:gd name="connsiteY11" fmla="*/ 888023 h 888023"/>
              <a:gd name="connsiteX12" fmla="*/ 718038 w 1723291"/>
              <a:gd name="connsiteY12" fmla="*/ 888023 h 888023"/>
              <a:gd name="connsiteX13" fmla="*/ -618696 w 1723291"/>
              <a:gd name="connsiteY13" fmla="*/ 1526565 h 888023"/>
              <a:gd name="connsiteX14" fmla="*/ 287215 w 1723291"/>
              <a:gd name="connsiteY14" fmla="*/ 888023 h 888023"/>
              <a:gd name="connsiteX15" fmla="*/ 148007 w 1723291"/>
              <a:gd name="connsiteY15" fmla="*/ 888023 h 888023"/>
              <a:gd name="connsiteX16" fmla="*/ 0 w 1723291"/>
              <a:gd name="connsiteY16" fmla="*/ 740016 h 888023"/>
              <a:gd name="connsiteX17" fmla="*/ 0 w 1723291"/>
              <a:gd name="connsiteY17" fmla="*/ 740019 h 888023"/>
              <a:gd name="connsiteX18" fmla="*/ 0 w 1723291"/>
              <a:gd name="connsiteY18" fmla="*/ 518013 h 888023"/>
              <a:gd name="connsiteX19" fmla="*/ 0 w 1723291"/>
              <a:gd name="connsiteY19" fmla="*/ 518013 h 888023"/>
              <a:gd name="connsiteX20" fmla="*/ 0 w 1723291"/>
              <a:gd name="connsiteY20" fmla="*/ 148007 h 888023"/>
              <a:gd name="connsiteX0" fmla="*/ 618696 w 3608079"/>
              <a:gd name="connsiteY0" fmla="*/ 148007 h 1526565"/>
              <a:gd name="connsiteX1" fmla="*/ 766703 w 3608079"/>
              <a:gd name="connsiteY1" fmla="*/ 0 h 1526565"/>
              <a:gd name="connsiteX2" fmla="*/ 905911 w 3608079"/>
              <a:gd name="connsiteY2" fmla="*/ 0 h 1526565"/>
              <a:gd name="connsiteX3" fmla="*/ 905911 w 3608079"/>
              <a:gd name="connsiteY3" fmla="*/ 0 h 1526565"/>
              <a:gd name="connsiteX4" fmla="*/ 1336734 w 3608079"/>
              <a:gd name="connsiteY4" fmla="*/ 0 h 1526565"/>
              <a:gd name="connsiteX5" fmla="*/ 2193980 w 3608079"/>
              <a:gd name="connsiteY5" fmla="*/ 0 h 1526565"/>
              <a:gd name="connsiteX6" fmla="*/ 2341987 w 3608079"/>
              <a:gd name="connsiteY6" fmla="*/ 148007 h 1526565"/>
              <a:gd name="connsiteX7" fmla="*/ 2341987 w 3608079"/>
              <a:gd name="connsiteY7" fmla="*/ 518013 h 1526565"/>
              <a:gd name="connsiteX8" fmla="*/ 3608079 w 3608079"/>
              <a:gd name="connsiteY8" fmla="*/ 992798 h 1526565"/>
              <a:gd name="connsiteX9" fmla="*/ 2341987 w 3608079"/>
              <a:gd name="connsiteY9" fmla="*/ 740019 h 1526565"/>
              <a:gd name="connsiteX10" fmla="*/ 2341987 w 3608079"/>
              <a:gd name="connsiteY10" fmla="*/ 740016 h 1526565"/>
              <a:gd name="connsiteX11" fmla="*/ 2193980 w 3608079"/>
              <a:gd name="connsiteY11" fmla="*/ 888023 h 1526565"/>
              <a:gd name="connsiteX12" fmla="*/ 1336734 w 3608079"/>
              <a:gd name="connsiteY12" fmla="*/ 888023 h 1526565"/>
              <a:gd name="connsiteX13" fmla="*/ 0 w 3608079"/>
              <a:gd name="connsiteY13" fmla="*/ 1526565 h 1526565"/>
              <a:gd name="connsiteX14" fmla="*/ 905911 w 3608079"/>
              <a:gd name="connsiteY14" fmla="*/ 888023 h 1526565"/>
              <a:gd name="connsiteX15" fmla="*/ 766703 w 3608079"/>
              <a:gd name="connsiteY15" fmla="*/ 888023 h 1526565"/>
              <a:gd name="connsiteX16" fmla="*/ 618696 w 3608079"/>
              <a:gd name="connsiteY16" fmla="*/ 740016 h 1526565"/>
              <a:gd name="connsiteX17" fmla="*/ 618696 w 3608079"/>
              <a:gd name="connsiteY17" fmla="*/ 740019 h 1526565"/>
              <a:gd name="connsiteX18" fmla="*/ 618696 w 3608079"/>
              <a:gd name="connsiteY18" fmla="*/ 518013 h 1526565"/>
              <a:gd name="connsiteX19" fmla="*/ 618696 w 3608079"/>
              <a:gd name="connsiteY19" fmla="*/ 518013 h 1526565"/>
              <a:gd name="connsiteX20" fmla="*/ 618696 w 3608079"/>
              <a:gd name="connsiteY20" fmla="*/ 148007 h 1526565"/>
              <a:gd name="connsiteX0" fmla="*/ 618696 w 4742286"/>
              <a:gd name="connsiteY0" fmla="*/ 148007 h 1526565"/>
              <a:gd name="connsiteX1" fmla="*/ 766703 w 4742286"/>
              <a:gd name="connsiteY1" fmla="*/ 0 h 1526565"/>
              <a:gd name="connsiteX2" fmla="*/ 905911 w 4742286"/>
              <a:gd name="connsiteY2" fmla="*/ 0 h 1526565"/>
              <a:gd name="connsiteX3" fmla="*/ 905911 w 4742286"/>
              <a:gd name="connsiteY3" fmla="*/ 0 h 1526565"/>
              <a:gd name="connsiteX4" fmla="*/ 1336734 w 4742286"/>
              <a:gd name="connsiteY4" fmla="*/ 0 h 1526565"/>
              <a:gd name="connsiteX5" fmla="*/ 2193980 w 4742286"/>
              <a:gd name="connsiteY5" fmla="*/ 0 h 1526565"/>
              <a:gd name="connsiteX6" fmla="*/ 2341987 w 4742286"/>
              <a:gd name="connsiteY6" fmla="*/ 148007 h 1526565"/>
              <a:gd name="connsiteX7" fmla="*/ 2341987 w 4742286"/>
              <a:gd name="connsiteY7" fmla="*/ 518013 h 1526565"/>
              <a:gd name="connsiteX8" fmla="*/ 4742286 w 4742286"/>
              <a:gd name="connsiteY8" fmla="*/ 1062118 h 1526565"/>
              <a:gd name="connsiteX9" fmla="*/ 2341987 w 4742286"/>
              <a:gd name="connsiteY9" fmla="*/ 740019 h 1526565"/>
              <a:gd name="connsiteX10" fmla="*/ 2341987 w 4742286"/>
              <a:gd name="connsiteY10" fmla="*/ 740016 h 1526565"/>
              <a:gd name="connsiteX11" fmla="*/ 2193980 w 4742286"/>
              <a:gd name="connsiteY11" fmla="*/ 888023 h 1526565"/>
              <a:gd name="connsiteX12" fmla="*/ 1336734 w 4742286"/>
              <a:gd name="connsiteY12" fmla="*/ 888023 h 1526565"/>
              <a:gd name="connsiteX13" fmla="*/ 0 w 4742286"/>
              <a:gd name="connsiteY13" fmla="*/ 1526565 h 1526565"/>
              <a:gd name="connsiteX14" fmla="*/ 905911 w 4742286"/>
              <a:gd name="connsiteY14" fmla="*/ 888023 h 1526565"/>
              <a:gd name="connsiteX15" fmla="*/ 766703 w 4742286"/>
              <a:gd name="connsiteY15" fmla="*/ 888023 h 1526565"/>
              <a:gd name="connsiteX16" fmla="*/ 618696 w 4742286"/>
              <a:gd name="connsiteY16" fmla="*/ 740016 h 1526565"/>
              <a:gd name="connsiteX17" fmla="*/ 618696 w 4742286"/>
              <a:gd name="connsiteY17" fmla="*/ 740019 h 1526565"/>
              <a:gd name="connsiteX18" fmla="*/ 618696 w 4742286"/>
              <a:gd name="connsiteY18" fmla="*/ 518013 h 1526565"/>
              <a:gd name="connsiteX19" fmla="*/ 618696 w 4742286"/>
              <a:gd name="connsiteY19" fmla="*/ 518013 h 1526565"/>
              <a:gd name="connsiteX20" fmla="*/ 618696 w 4742286"/>
              <a:gd name="connsiteY20" fmla="*/ 148007 h 1526565"/>
              <a:gd name="connsiteX0" fmla="*/ 794542 w 4918132"/>
              <a:gd name="connsiteY0" fmla="*/ 148007 h 1062118"/>
              <a:gd name="connsiteX1" fmla="*/ 942549 w 4918132"/>
              <a:gd name="connsiteY1" fmla="*/ 0 h 1062118"/>
              <a:gd name="connsiteX2" fmla="*/ 1081757 w 4918132"/>
              <a:gd name="connsiteY2" fmla="*/ 0 h 1062118"/>
              <a:gd name="connsiteX3" fmla="*/ 1081757 w 4918132"/>
              <a:gd name="connsiteY3" fmla="*/ 0 h 1062118"/>
              <a:gd name="connsiteX4" fmla="*/ 1512580 w 4918132"/>
              <a:gd name="connsiteY4" fmla="*/ 0 h 1062118"/>
              <a:gd name="connsiteX5" fmla="*/ 2369826 w 4918132"/>
              <a:gd name="connsiteY5" fmla="*/ 0 h 1062118"/>
              <a:gd name="connsiteX6" fmla="*/ 2517833 w 4918132"/>
              <a:gd name="connsiteY6" fmla="*/ 148007 h 1062118"/>
              <a:gd name="connsiteX7" fmla="*/ 2517833 w 4918132"/>
              <a:gd name="connsiteY7" fmla="*/ 518013 h 1062118"/>
              <a:gd name="connsiteX8" fmla="*/ 4918132 w 4918132"/>
              <a:gd name="connsiteY8" fmla="*/ 1062118 h 1062118"/>
              <a:gd name="connsiteX9" fmla="*/ 2517833 w 4918132"/>
              <a:gd name="connsiteY9" fmla="*/ 740019 h 1062118"/>
              <a:gd name="connsiteX10" fmla="*/ 2517833 w 4918132"/>
              <a:gd name="connsiteY10" fmla="*/ 740016 h 1062118"/>
              <a:gd name="connsiteX11" fmla="*/ 2369826 w 4918132"/>
              <a:gd name="connsiteY11" fmla="*/ 888023 h 1062118"/>
              <a:gd name="connsiteX12" fmla="*/ 1512580 w 4918132"/>
              <a:gd name="connsiteY12" fmla="*/ 888023 h 1062118"/>
              <a:gd name="connsiteX13" fmla="*/ 0 w 4918132"/>
              <a:gd name="connsiteY13" fmla="*/ 391467 h 1062118"/>
              <a:gd name="connsiteX14" fmla="*/ 1081757 w 4918132"/>
              <a:gd name="connsiteY14" fmla="*/ 888023 h 1062118"/>
              <a:gd name="connsiteX15" fmla="*/ 942549 w 4918132"/>
              <a:gd name="connsiteY15" fmla="*/ 888023 h 1062118"/>
              <a:gd name="connsiteX16" fmla="*/ 794542 w 4918132"/>
              <a:gd name="connsiteY16" fmla="*/ 740016 h 1062118"/>
              <a:gd name="connsiteX17" fmla="*/ 794542 w 4918132"/>
              <a:gd name="connsiteY17" fmla="*/ 740019 h 1062118"/>
              <a:gd name="connsiteX18" fmla="*/ 794542 w 4918132"/>
              <a:gd name="connsiteY18" fmla="*/ 518013 h 1062118"/>
              <a:gd name="connsiteX19" fmla="*/ 794542 w 4918132"/>
              <a:gd name="connsiteY19" fmla="*/ 518013 h 1062118"/>
              <a:gd name="connsiteX20" fmla="*/ 794542 w 4918132"/>
              <a:gd name="connsiteY20" fmla="*/ 148007 h 1062118"/>
              <a:gd name="connsiteX0" fmla="*/ 0 w 4123590"/>
              <a:gd name="connsiteY0" fmla="*/ 148007 h 1062118"/>
              <a:gd name="connsiteX1" fmla="*/ 148007 w 4123590"/>
              <a:gd name="connsiteY1" fmla="*/ 0 h 1062118"/>
              <a:gd name="connsiteX2" fmla="*/ 287215 w 4123590"/>
              <a:gd name="connsiteY2" fmla="*/ 0 h 1062118"/>
              <a:gd name="connsiteX3" fmla="*/ 287215 w 4123590"/>
              <a:gd name="connsiteY3" fmla="*/ 0 h 1062118"/>
              <a:gd name="connsiteX4" fmla="*/ 718038 w 4123590"/>
              <a:gd name="connsiteY4" fmla="*/ 0 h 1062118"/>
              <a:gd name="connsiteX5" fmla="*/ 1575284 w 4123590"/>
              <a:gd name="connsiteY5" fmla="*/ 0 h 1062118"/>
              <a:gd name="connsiteX6" fmla="*/ 1723291 w 4123590"/>
              <a:gd name="connsiteY6" fmla="*/ 148007 h 1062118"/>
              <a:gd name="connsiteX7" fmla="*/ 1723291 w 4123590"/>
              <a:gd name="connsiteY7" fmla="*/ 518013 h 1062118"/>
              <a:gd name="connsiteX8" fmla="*/ 4123590 w 4123590"/>
              <a:gd name="connsiteY8" fmla="*/ 1062118 h 1062118"/>
              <a:gd name="connsiteX9" fmla="*/ 1723291 w 4123590"/>
              <a:gd name="connsiteY9" fmla="*/ 740019 h 1062118"/>
              <a:gd name="connsiteX10" fmla="*/ 1723291 w 4123590"/>
              <a:gd name="connsiteY10" fmla="*/ 740016 h 1062118"/>
              <a:gd name="connsiteX11" fmla="*/ 1575284 w 4123590"/>
              <a:gd name="connsiteY11" fmla="*/ 888023 h 1062118"/>
              <a:gd name="connsiteX12" fmla="*/ 718038 w 4123590"/>
              <a:gd name="connsiteY12" fmla="*/ 888023 h 1062118"/>
              <a:gd name="connsiteX13" fmla="*/ 436381 w 4123590"/>
              <a:gd name="connsiteY13" fmla="*/ 868035 h 1062118"/>
              <a:gd name="connsiteX14" fmla="*/ 287215 w 4123590"/>
              <a:gd name="connsiteY14" fmla="*/ 888023 h 1062118"/>
              <a:gd name="connsiteX15" fmla="*/ 148007 w 4123590"/>
              <a:gd name="connsiteY15" fmla="*/ 888023 h 1062118"/>
              <a:gd name="connsiteX16" fmla="*/ 0 w 4123590"/>
              <a:gd name="connsiteY16" fmla="*/ 740016 h 1062118"/>
              <a:gd name="connsiteX17" fmla="*/ 0 w 4123590"/>
              <a:gd name="connsiteY17" fmla="*/ 740019 h 1062118"/>
              <a:gd name="connsiteX18" fmla="*/ 0 w 4123590"/>
              <a:gd name="connsiteY18" fmla="*/ 518013 h 1062118"/>
              <a:gd name="connsiteX19" fmla="*/ 0 w 4123590"/>
              <a:gd name="connsiteY19" fmla="*/ 518013 h 1062118"/>
              <a:gd name="connsiteX20" fmla="*/ 0 w 4123590"/>
              <a:gd name="connsiteY20" fmla="*/ 148007 h 1062118"/>
              <a:gd name="connsiteX0" fmla="*/ 0 w 4123590"/>
              <a:gd name="connsiteY0" fmla="*/ 148007 h 1062118"/>
              <a:gd name="connsiteX1" fmla="*/ 148007 w 4123590"/>
              <a:gd name="connsiteY1" fmla="*/ 0 h 1062118"/>
              <a:gd name="connsiteX2" fmla="*/ 287215 w 4123590"/>
              <a:gd name="connsiteY2" fmla="*/ 0 h 1062118"/>
              <a:gd name="connsiteX3" fmla="*/ 287215 w 4123590"/>
              <a:gd name="connsiteY3" fmla="*/ 0 h 1062118"/>
              <a:gd name="connsiteX4" fmla="*/ 718038 w 4123590"/>
              <a:gd name="connsiteY4" fmla="*/ 0 h 1062118"/>
              <a:gd name="connsiteX5" fmla="*/ 1575284 w 4123590"/>
              <a:gd name="connsiteY5" fmla="*/ 0 h 1062118"/>
              <a:gd name="connsiteX6" fmla="*/ 1723291 w 4123590"/>
              <a:gd name="connsiteY6" fmla="*/ 148007 h 1062118"/>
              <a:gd name="connsiteX7" fmla="*/ 1723291 w 4123590"/>
              <a:gd name="connsiteY7" fmla="*/ 518013 h 1062118"/>
              <a:gd name="connsiteX8" fmla="*/ 4123590 w 4123590"/>
              <a:gd name="connsiteY8" fmla="*/ 1062118 h 1062118"/>
              <a:gd name="connsiteX9" fmla="*/ 1723291 w 4123590"/>
              <a:gd name="connsiteY9" fmla="*/ 740019 h 1062118"/>
              <a:gd name="connsiteX10" fmla="*/ 1723291 w 4123590"/>
              <a:gd name="connsiteY10" fmla="*/ 740016 h 1062118"/>
              <a:gd name="connsiteX11" fmla="*/ 1575284 w 4123590"/>
              <a:gd name="connsiteY11" fmla="*/ 888023 h 1062118"/>
              <a:gd name="connsiteX12" fmla="*/ 718038 w 4123590"/>
              <a:gd name="connsiteY12" fmla="*/ 888023 h 1062118"/>
              <a:gd name="connsiteX13" fmla="*/ 445174 w 4123590"/>
              <a:gd name="connsiteY13" fmla="*/ 894030 h 1062118"/>
              <a:gd name="connsiteX14" fmla="*/ 287215 w 4123590"/>
              <a:gd name="connsiteY14" fmla="*/ 888023 h 1062118"/>
              <a:gd name="connsiteX15" fmla="*/ 148007 w 4123590"/>
              <a:gd name="connsiteY15" fmla="*/ 888023 h 1062118"/>
              <a:gd name="connsiteX16" fmla="*/ 0 w 4123590"/>
              <a:gd name="connsiteY16" fmla="*/ 740016 h 1062118"/>
              <a:gd name="connsiteX17" fmla="*/ 0 w 4123590"/>
              <a:gd name="connsiteY17" fmla="*/ 740019 h 1062118"/>
              <a:gd name="connsiteX18" fmla="*/ 0 w 4123590"/>
              <a:gd name="connsiteY18" fmla="*/ 518013 h 1062118"/>
              <a:gd name="connsiteX19" fmla="*/ 0 w 4123590"/>
              <a:gd name="connsiteY19" fmla="*/ 518013 h 1062118"/>
              <a:gd name="connsiteX20" fmla="*/ 0 w 4123590"/>
              <a:gd name="connsiteY20" fmla="*/ 148007 h 1062118"/>
              <a:gd name="connsiteX0" fmla="*/ 815340 w 4938930"/>
              <a:gd name="connsiteY0" fmla="*/ 148007 h 1062118"/>
              <a:gd name="connsiteX1" fmla="*/ 963347 w 4938930"/>
              <a:gd name="connsiteY1" fmla="*/ 0 h 1062118"/>
              <a:gd name="connsiteX2" fmla="*/ 1102555 w 4938930"/>
              <a:gd name="connsiteY2" fmla="*/ 0 h 1062118"/>
              <a:gd name="connsiteX3" fmla="*/ 1102555 w 4938930"/>
              <a:gd name="connsiteY3" fmla="*/ 0 h 1062118"/>
              <a:gd name="connsiteX4" fmla="*/ 1533378 w 4938930"/>
              <a:gd name="connsiteY4" fmla="*/ 0 h 1062118"/>
              <a:gd name="connsiteX5" fmla="*/ 2390624 w 4938930"/>
              <a:gd name="connsiteY5" fmla="*/ 0 h 1062118"/>
              <a:gd name="connsiteX6" fmla="*/ 2538631 w 4938930"/>
              <a:gd name="connsiteY6" fmla="*/ 148007 h 1062118"/>
              <a:gd name="connsiteX7" fmla="*/ 2538631 w 4938930"/>
              <a:gd name="connsiteY7" fmla="*/ 518013 h 1062118"/>
              <a:gd name="connsiteX8" fmla="*/ 4938930 w 4938930"/>
              <a:gd name="connsiteY8" fmla="*/ 1062118 h 1062118"/>
              <a:gd name="connsiteX9" fmla="*/ 2538631 w 4938930"/>
              <a:gd name="connsiteY9" fmla="*/ 740019 h 1062118"/>
              <a:gd name="connsiteX10" fmla="*/ 2538631 w 4938930"/>
              <a:gd name="connsiteY10" fmla="*/ 740016 h 1062118"/>
              <a:gd name="connsiteX11" fmla="*/ 2390624 w 4938930"/>
              <a:gd name="connsiteY11" fmla="*/ 888023 h 1062118"/>
              <a:gd name="connsiteX12" fmla="*/ 1533378 w 4938930"/>
              <a:gd name="connsiteY12" fmla="*/ 888023 h 1062118"/>
              <a:gd name="connsiteX13" fmla="*/ 1260514 w 4938930"/>
              <a:gd name="connsiteY13" fmla="*/ 894030 h 1062118"/>
              <a:gd name="connsiteX14" fmla="*/ 1102555 w 4938930"/>
              <a:gd name="connsiteY14" fmla="*/ 888023 h 1062118"/>
              <a:gd name="connsiteX15" fmla="*/ 963347 w 4938930"/>
              <a:gd name="connsiteY15" fmla="*/ 888023 h 1062118"/>
              <a:gd name="connsiteX16" fmla="*/ 815340 w 4938930"/>
              <a:gd name="connsiteY16" fmla="*/ 740016 h 1062118"/>
              <a:gd name="connsiteX17" fmla="*/ 815340 w 4938930"/>
              <a:gd name="connsiteY17" fmla="*/ 740019 h 1062118"/>
              <a:gd name="connsiteX18" fmla="*/ 815340 w 4938930"/>
              <a:gd name="connsiteY18" fmla="*/ 518013 h 1062118"/>
              <a:gd name="connsiteX19" fmla="*/ 0 w 4938930"/>
              <a:gd name="connsiteY19" fmla="*/ 372828 h 1062118"/>
              <a:gd name="connsiteX20" fmla="*/ 815340 w 4938930"/>
              <a:gd name="connsiteY20" fmla="*/ 148007 h 1062118"/>
              <a:gd name="connsiteX0" fmla="*/ 1013460 w 5137050"/>
              <a:gd name="connsiteY0" fmla="*/ 148007 h 1062118"/>
              <a:gd name="connsiteX1" fmla="*/ 1161467 w 5137050"/>
              <a:gd name="connsiteY1" fmla="*/ 0 h 1062118"/>
              <a:gd name="connsiteX2" fmla="*/ 1300675 w 5137050"/>
              <a:gd name="connsiteY2" fmla="*/ 0 h 1062118"/>
              <a:gd name="connsiteX3" fmla="*/ 1300675 w 5137050"/>
              <a:gd name="connsiteY3" fmla="*/ 0 h 1062118"/>
              <a:gd name="connsiteX4" fmla="*/ 1731498 w 5137050"/>
              <a:gd name="connsiteY4" fmla="*/ 0 h 1062118"/>
              <a:gd name="connsiteX5" fmla="*/ 2588744 w 5137050"/>
              <a:gd name="connsiteY5" fmla="*/ 0 h 1062118"/>
              <a:gd name="connsiteX6" fmla="*/ 2736751 w 5137050"/>
              <a:gd name="connsiteY6" fmla="*/ 148007 h 1062118"/>
              <a:gd name="connsiteX7" fmla="*/ 2736751 w 5137050"/>
              <a:gd name="connsiteY7" fmla="*/ 518013 h 1062118"/>
              <a:gd name="connsiteX8" fmla="*/ 5137050 w 5137050"/>
              <a:gd name="connsiteY8" fmla="*/ 1062118 h 1062118"/>
              <a:gd name="connsiteX9" fmla="*/ 2736751 w 5137050"/>
              <a:gd name="connsiteY9" fmla="*/ 740019 h 1062118"/>
              <a:gd name="connsiteX10" fmla="*/ 2736751 w 5137050"/>
              <a:gd name="connsiteY10" fmla="*/ 740016 h 1062118"/>
              <a:gd name="connsiteX11" fmla="*/ 2588744 w 5137050"/>
              <a:gd name="connsiteY11" fmla="*/ 888023 h 1062118"/>
              <a:gd name="connsiteX12" fmla="*/ 1731498 w 5137050"/>
              <a:gd name="connsiteY12" fmla="*/ 888023 h 1062118"/>
              <a:gd name="connsiteX13" fmla="*/ 1458634 w 5137050"/>
              <a:gd name="connsiteY13" fmla="*/ 894030 h 1062118"/>
              <a:gd name="connsiteX14" fmla="*/ 1300675 w 5137050"/>
              <a:gd name="connsiteY14" fmla="*/ 888023 h 1062118"/>
              <a:gd name="connsiteX15" fmla="*/ 1161467 w 5137050"/>
              <a:gd name="connsiteY15" fmla="*/ 888023 h 1062118"/>
              <a:gd name="connsiteX16" fmla="*/ 1013460 w 5137050"/>
              <a:gd name="connsiteY16" fmla="*/ 740016 h 1062118"/>
              <a:gd name="connsiteX17" fmla="*/ 1013460 w 5137050"/>
              <a:gd name="connsiteY17" fmla="*/ 740019 h 1062118"/>
              <a:gd name="connsiteX18" fmla="*/ 1013460 w 5137050"/>
              <a:gd name="connsiteY18" fmla="*/ 518013 h 1062118"/>
              <a:gd name="connsiteX19" fmla="*/ 0 w 5137050"/>
              <a:gd name="connsiteY19" fmla="*/ 367822 h 1062118"/>
              <a:gd name="connsiteX20" fmla="*/ 1013460 w 5137050"/>
              <a:gd name="connsiteY20" fmla="*/ 148007 h 1062118"/>
              <a:gd name="connsiteX0" fmla="*/ 1013460 w 4199790"/>
              <a:gd name="connsiteY0" fmla="*/ 148007 h 894030"/>
              <a:gd name="connsiteX1" fmla="*/ 1161467 w 4199790"/>
              <a:gd name="connsiteY1" fmla="*/ 0 h 894030"/>
              <a:gd name="connsiteX2" fmla="*/ 1300675 w 4199790"/>
              <a:gd name="connsiteY2" fmla="*/ 0 h 894030"/>
              <a:gd name="connsiteX3" fmla="*/ 1300675 w 4199790"/>
              <a:gd name="connsiteY3" fmla="*/ 0 h 894030"/>
              <a:gd name="connsiteX4" fmla="*/ 1731498 w 4199790"/>
              <a:gd name="connsiteY4" fmla="*/ 0 h 894030"/>
              <a:gd name="connsiteX5" fmla="*/ 2588744 w 4199790"/>
              <a:gd name="connsiteY5" fmla="*/ 0 h 894030"/>
              <a:gd name="connsiteX6" fmla="*/ 2736751 w 4199790"/>
              <a:gd name="connsiteY6" fmla="*/ 148007 h 894030"/>
              <a:gd name="connsiteX7" fmla="*/ 2736751 w 4199790"/>
              <a:gd name="connsiteY7" fmla="*/ 518013 h 894030"/>
              <a:gd name="connsiteX8" fmla="*/ 4199790 w 4199790"/>
              <a:gd name="connsiteY8" fmla="*/ 286130 h 894030"/>
              <a:gd name="connsiteX9" fmla="*/ 2736751 w 4199790"/>
              <a:gd name="connsiteY9" fmla="*/ 740019 h 894030"/>
              <a:gd name="connsiteX10" fmla="*/ 2736751 w 4199790"/>
              <a:gd name="connsiteY10" fmla="*/ 740016 h 894030"/>
              <a:gd name="connsiteX11" fmla="*/ 2588744 w 4199790"/>
              <a:gd name="connsiteY11" fmla="*/ 888023 h 894030"/>
              <a:gd name="connsiteX12" fmla="*/ 1731498 w 4199790"/>
              <a:gd name="connsiteY12" fmla="*/ 888023 h 894030"/>
              <a:gd name="connsiteX13" fmla="*/ 1458634 w 4199790"/>
              <a:gd name="connsiteY13" fmla="*/ 894030 h 894030"/>
              <a:gd name="connsiteX14" fmla="*/ 1300675 w 4199790"/>
              <a:gd name="connsiteY14" fmla="*/ 888023 h 894030"/>
              <a:gd name="connsiteX15" fmla="*/ 1161467 w 4199790"/>
              <a:gd name="connsiteY15" fmla="*/ 888023 h 894030"/>
              <a:gd name="connsiteX16" fmla="*/ 1013460 w 4199790"/>
              <a:gd name="connsiteY16" fmla="*/ 740016 h 894030"/>
              <a:gd name="connsiteX17" fmla="*/ 1013460 w 4199790"/>
              <a:gd name="connsiteY17" fmla="*/ 740019 h 894030"/>
              <a:gd name="connsiteX18" fmla="*/ 1013460 w 4199790"/>
              <a:gd name="connsiteY18" fmla="*/ 518013 h 894030"/>
              <a:gd name="connsiteX19" fmla="*/ 0 w 4199790"/>
              <a:gd name="connsiteY19" fmla="*/ 367822 h 894030"/>
              <a:gd name="connsiteX20" fmla="*/ 1013460 w 4199790"/>
              <a:gd name="connsiteY20" fmla="*/ 148007 h 894030"/>
              <a:gd name="connsiteX0" fmla="*/ 1013460 w 3677282"/>
              <a:gd name="connsiteY0" fmla="*/ 148007 h 894030"/>
              <a:gd name="connsiteX1" fmla="*/ 1161467 w 3677282"/>
              <a:gd name="connsiteY1" fmla="*/ 0 h 894030"/>
              <a:gd name="connsiteX2" fmla="*/ 1300675 w 3677282"/>
              <a:gd name="connsiteY2" fmla="*/ 0 h 894030"/>
              <a:gd name="connsiteX3" fmla="*/ 1300675 w 3677282"/>
              <a:gd name="connsiteY3" fmla="*/ 0 h 894030"/>
              <a:gd name="connsiteX4" fmla="*/ 1731498 w 3677282"/>
              <a:gd name="connsiteY4" fmla="*/ 0 h 894030"/>
              <a:gd name="connsiteX5" fmla="*/ 2588744 w 3677282"/>
              <a:gd name="connsiteY5" fmla="*/ 0 h 894030"/>
              <a:gd name="connsiteX6" fmla="*/ 2736751 w 3677282"/>
              <a:gd name="connsiteY6" fmla="*/ 148007 h 894030"/>
              <a:gd name="connsiteX7" fmla="*/ 2736751 w 3677282"/>
              <a:gd name="connsiteY7" fmla="*/ 518013 h 894030"/>
              <a:gd name="connsiteX8" fmla="*/ 3677282 w 3677282"/>
              <a:gd name="connsiteY8" fmla="*/ 196015 h 894030"/>
              <a:gd name="connsiteX9" fmla="*/ 2736751 w 3677282"/>
              <a:gd name="connsiteY9" fmla="*/ 740019 h 894030"/>
              <a:gd name="connsiteX10" fmla="*/ 2736751 w 3677282"/>
              <a:gd name="connsiteY10" fmla="*/ 740016 h 894030"/>
              <a:gd name="connsiteX11" fmla="*/ 2588744 w 3677282"/>
              <a:gd name="connsiteY11" fmla="*/ 888023 h 894030"/>
              <a:gd name="connsiteX12" fmla="*/ 1731498 w 3677282"/>
              <a:gd name="connsiteY12" fmla="*/ 888023 h 894030"/>
              <a:gd name="connsiteX13" fmla="*/ 1458634 w 3677282"/>
              <a:gd name="connsiteY13" fmla="*/ 894030 h 894030"/>
              <a:gd name="connsiteX14" fmla="*/ 1300675 w 3677282"/>
              <a:gd name="connsiteY14" fmla="*/ 888023 h 894030"/>
              <a:gd name="connsiteX15" fmla="*/ 1161467 w 3677282"/>
              <a:gd name="connsiteY15" fmla="*/ 888023 h 894030"/>
              <a:gd name="connsiteX16" fmla="*/ 1013460 w 3677282"/>
              <a:gd name="connsiteY16" fmla="*/ 740016 h 894030"/>
              <a:gd name="connsiteX17" fmla="*/ 1013460 w 3677282"/>
              <a:gd name="connsiteY17" fmla="*/ 740019 h 894030"/>
              <a:gd name="connsiteX18" fmla="*/ 1013460 w 3677282"/>
              <a:gd name="connsiteY18" fmla="*/ 518013 h 894030"/>
              <a:gd name="connsiteX19" fmla="*/ 0 w 3677282"/>
              <a:gd name="connsiteY19" fmla="*/ 367822 h 894030"/>
              <a:gd name="connsiteX20" fmla="*/ 1013460 w 3677282"/>
              <a:gd name="connsiteY20" fmla="*/ 148007 h 894030"/>
              <a:gd name="connsiteX0" fmla="*/ 1013460 w 3509812"/>
              <a:gd name="connsiteY0" fmla="*/ 148007 h 1372185"/>
              <a:gd name="connsiteX1" fmla="*/ 1161467 w 3509812"/>
              <a:gd name="connsiteY1" fmla="*/ 0 h 1372185"/>
              <a:gd name="connsiteX2" fmla="*/ 1300675 w 3509812"/>
              <a:gd name="connsiteY2" fmla="*/ 0 h 1372185"/>
              <a:gd name="connsiteX3" fmla="*/ 1300675 w 3509812"/>
              <a:gd name="connsiteY3" fmla="*/ 0 h 1372185"/>
              <a:gd name="connsiteX4" fmla="*/ 1731498 w 3509812"/>
              <a:gd name="connsiteY4" fmla="*/ 0 h 1372185"/>
              <a:gd name="connsiteX5" fmla="*/ 2588744 w 3509812"/>
              <a:gd name="connsiteY5" fmla="*/ 0 h 1372185"/>
              <a:gd name="connsiteX6" fmla="*/ 2736751 w 3509812"/>
              <a:gd name="connsiteY6" fmla="*/ 148007 h 1372185"/>
              <a:gd name="connsiteX7" fmla="*/ 2736751 w 3509812"/>
              <a:gd name="connsiteY7" fmla="*/ 518013 h 1372185"/>
              <a:gd name="connsiteX8" fmla="*/ 3509812 w 3509812"/>
              <a:gd name="connsiteY8" fmla="*/ 1372185 h 1372185"/>
              <a:gd name="connsiteX9" fmla="*/ 2736751 w 3509812"/>
              <a:gd name="connsiteY9" fmla="*/ 740019 h 1372185"/>
              <a:gd name="connsiteX10" fmla="*/ 2736751 w 3509812"/>
              <a:gd name="connsiteY10" fmla="*/ 740016 h 1372185"/>
              <a:gd name="connsiteX11" fmla="*/ 2588744 w 3509812"/>
              <a:gd name="connsiteY11" fmla="*/ 888023 h 1372185"/>
              <a:gd name="connsiteX12" fmla="*/ 1731498 w 3509812"/>
              <a:gd name="connsiteY12" fmla="*/ 888023 h 1372185"/>
              <a:gd name="connsiteX13" fmla="*/ 1458634 w 3509812"/>
              <a:gd name="connsiteY13" fmla="*/ 894030 h 1372185"/>
              <a:gd name="connsiteX14" fmla="*/ 1300675 w 3509812"/>
              <a:gd name="connsiteY14" fmla="*/ 888023 h 1372185"/>
              <a:gd name="connsiteX15" fmla="*/ 1161467 w 3509812"/>
              <a:gd name="connsiteY15" fmla="*/ 888023 h 1372185"/>
              <a:gd name="connsiteX16" fmla="*/ 1013460 w 3509812"/>
              <a:gd name="connsiteY16" fmla="*/ 740016 h 1372185"/>
              <a:gd name="connsiteX17" fmla="*/ 1013460 w 3509812"/>
              <a:gd name="connsiteY17" fmla="*/ 740019 h 1372185"/>
              <a:gd name="connsiteX18" fmla="*/ 1013460 w 3509812"/>
              <a:gd name="connsiteY18" fmla="*/ 518013 h 1372185"/>
              <a:gd name="connsiteX19" fmla="*/ 0 w 3509812"/>
              <a:gd name="connsiteY19" fmla="*/ 367822 h 1372185"/>
              <a:gd name="connsiteX20" fmla="*/ 1013460 w 3509812"/>
              <a:gd name="connsiteY20" fmla="*/ 148007 h 137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09812" h="1372185">
                <a:moveTo>
                  <a:pt x="1013460" y="148007"/>
                </a:moveTo>
                <a:cubicBezTo>
                  <a:pt x="1013460" y="66265"/>
                  <a:pt x="1079725" y="0"/>
                  <a:pt x="1161467" y="0"/>
                </a:cubicBezTo>
                <a:lnTo>
                  <a:pt x="1300675" y="0"/>
                </a:lnTo>
                <a:lnTo>
                  <a:pt x="1300675" y="0"/>
                </a:lnTo>
                <a:lnTo>
                  <a:pt x="1731498" y="0"/>
                </a:lnTo>
                <a:lnTo>
                  <a:pt x="2588744" y="0"/>
                </a:lnTo>
                <a:cubicBezTo>
                  <a:pt x="2670486" y="0"/>
                  <a:pt x="2736751" y="66265"/>
                  <a:pt x="2736751" y="148007"/>
                </a:cubicBezTo>
                <a:lnTo>
                  <a:pt x="2736751" y="518013"/>
                </a:lnTo>
                <a:lnTo>
                  <a:pt x="3509812" y="1372185"/>
                </a:lnTo>
                <a:lnTo>
                  <a:pt x="2736751" y="740019"/>
                </a:lnTo>
                <a:lnTo>
                  <a:pt x="2736751" y="740016"/>
                </a:lnTo>
                <a:cubicBezTo>
                  <a:pt x="2736751" y="821758"/>
                  <a:pt x="2670486" y="888023"/>
                  <a:pt x="2588744" y="888023"/>
                </a:cubicBezTo>
                <a:lnTo>
                  <a:pt x="1731498" y="888023"/>
                </a:lnTo>
                <a:lnTo>
                  <a:pt x="1458634" y="894030"/>
                </a:lnTo>
                <a:lnTo>
                  <a:pt x="1300675" y="888023"/>
                </a:lnTo>
                <a:lnTo>
                  <a:pt x="1161467" y="888023"/>
                </a:lnTo>
                <a:cubicBezTo>
                  <a:pt x="1079725" y="888023"/>
                  <a:pt x="1013460" y="821758"/>
                  <a:pt x="1013460" y="740016"/>
                </a:cubicBezTo>
                <a:lnTo>
                  <a:pt x="1013460" y="740019"/>
                </a:lnTo>
                <a:lnTo>
                  <a:pt x="1013460" y="518013"/>
                </a:lnTo>
                <a:lnTo>
                  <a:pt x="0" y="367822"/>
                </a:lnTo>
                <a:lnTo>
                  <a:pt x="1013460" y="14800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29406" y="5056331"/>
            <a:ext cx="204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COMPARTMENTS</a:t>
            </a:r>
          </a:p>
        </p:txBody>
      </p:sp>
    </p:spTree>
    <p:extLst>
      <p:ext uri="{BB962C8B-B14F-4D97-AF65-F5344CB8AC3E}">
        <p14:creationId xmlns:p14="http://schemas.microsoft.com/office/powerpoint/2010/main" val="412734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 </a:t>
            </a:r>
            <a:br>
              <a:rPr lang="en-US" dirty="0"/>
            </a:br>
            <a:r>
              <a:rPr lang="en-US" dirty="0"/>
              <a:t>PROCESSING ROOM</a:t>
            </a:r>
          </a:p>
        </p:txBody>
      </p:sp>
      <p:pic>
        <p:nvPicPr>
          <p:cNvPr id="5" name="image42.jpg" descr="Interfaces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92925" y="1905000"/>
            <a:ext cx="6309360" cy="4610100"/>
          </a:xfrm>
          <a:prstGeom prst="rect">
            <a:avLst/>
          </a:prstGeom>
          <a:ln/>
        </p:spPr>
      </p:pic>
      <p:sp>
        <p:nvSpPr>
          <p:cNvPr id="6" name="Flowchart: Process 5"/>
          <p:cNvSpPr/>
          <p:nvPr/>
        </p:nvSpPr>
        <p:spPr>
          <a:xfrm>
            <a:off x="5943600" y="2758440"/>
            <a:ext cx="2958685" cy="3756660"/>
          </a:xfrm>
          <a:prstGeom prst="flowChartProcess">
            <a:avLst/>
          </a:prstGeom>
          <a:solidFill>
            <a:srgbClr val="A5301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403124" y="2831123"/>
            <a:ext cx="1415562" cy="1090246"/>
          </a:xfrm>
          <a:prstGeom prst="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3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DETECTOR</a:t>
            </a:r>
          </a:p>
        </p:txBody>
      </p:sp>
      <p:pic>
        <p:nvPicPr>
          <p:cNvPr id="4" name="image17.jpg" descr="Schematic4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92925" y="2004060"/>
            <a:ext cx="7144190" cy="3778250"/>
          </a:xfrm>
          <a:prstGeom prst="rect">
            <a:avLst/>
          </a:prstGeom>
          <a:ln/>
        </p:spPr>
      </p:pic>
      <p:cxnSp>
        <p:nvCxnSpPr>
          <p:cNvPr id="5" name="Straight Connector 4"/>
          <p:cNvCxnSpPr/>
          <p:nvPr/>
        </p:nvCxnSpPr>
        <p:spPr>
          <a:xfrm flipV="1">
            <a:off x="4264819" y="4002882"/>
            <a:ext cx="585787" cy="7143"/>
          </a:xfrm>
          <a:prstGeom prst="line">
            <a:avLst/>
          </a:prstGeom>
          <a:ln w="15875"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3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DETECTOR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6724190" cy="3778250"/>
          </a:xfrm>
        </p:spPr>
      </p:pic>
    </p:spTree>
    <p:extLst>
      <p:ext uri="{BB962C8B-B14F-4D97-AF65-F5344CB8AC3E}">
        <p14:creationId xmlns:p14="http://schemas.microsoft.com/office/powerpoint/2010/main" val="156123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DETECTOR</a:t>
            </a:r>
          </a:p>
        </p:txBody>
      </p:sp>
      <p:pic>
        <p:nvPicPr>
          <p:cNvPr id="7" name="image59.png" descr="tccr1a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47899" y="2401570"/>
            <a:ext cx="7674819" cy="1035050"/>
          </a:xfrm>
          <a:prstGeom prst="rect">
            <a:avLst/>
          </a:prstGeom>
          <a:ln/>
        </p:spPr>
      </p:pic>
      <p:pic>
        <p:nvPicPr>
          <p:cNvPr id="8" name="image8.png" descr="tccr1b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47900" y="3749040"/>
            <a:ext cx="7654920" cy="944880"/>
          </a:xfrm>
          <a:prstGeom prst="rect">
            <a:avLst/>
          </a:prstGeom>
          <a:ln/>
        </p:spPr>
      </p:pic>
      <p:pic>
        <p:nvPicPr>
          <p:cNvPr id="9" name="image68.png" descr="timsk1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247900" y="5149850"/>
            <a:ext cx="7580118" cy="10833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3485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 </a:t>
            </a:r>
            <a:br>
              <a:rPr lang="en-US" dirty="0"/>
            </a:br>
            <a:r>
              <a:rPr lang="en-US" dirty="0"/>
              <a:t>PROCESSING ROOM</a:t>
            </a:r>
          </a:p>
        </p:txBody>
      </p:sp>
      <p:pic>
        <p:nvPicPr>
          <p:cNvPr id="5" name="image42.jpg" descr="Interfaces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92925" y="1905000"/>
            <a:ext cx="6309360" cy="4610100"/>
          </a:xfrm>
          <a:prstGeom prst="rect">
            <a:avLst/>
          </a:prstGeom>
          <a:ln/>
        </p:spPr>
      </p:pic>
      <p:sp>
        <p:nvSpPr>
          <p:cNvPr id="6" name="Flowchart: Process 5"/>
          <p:cNvSpPr/>
          <p:nvPr/>
        </p:nvSpPr>
        <p:spPr>
          <a:xfrm>
            <a:off x="5943600" y="2758440"/>
            <a:ext cx="2958685" cy="3756660"/>
          </a:xfrm>
          <a:prstGeom prst="flowChartProcess">
            <a:avLst/>
          </a:prstGeom>
          <a:solidFill>
            <a:srgbClr val="A5301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63409" y="4091646"/>
            <a:ext cx="1758460" cy="1166153"/>
          </a:xfrm>
          <a:prstGeom prst="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0613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152</TotalTime>
  <Words>180</Words>
  <Application>Microsoft Office PowerPoint</Application>
  <PresentationFormat>Widescreen</PresentationFormat>
  <Paragraphs>70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Century Gothic</vt:lpstr>
      <vt:lpstr>Wingdings 3</vt:lpstr>
      <vt:lpstr>Wisp</vt:lpstr>
      <vt:lpstr>BIN KNOWS BEST </vt:lpstr>
      <vt:lpstr>CONTENTS</vt:lpstr>
      <vt:lpstr>PROBLEM</vt:lpstr>
      <vt:lpstr>SOLUTION</vt:lpstr>
      <vt:lpstr>DESIGN OVERVIEW  PROCESSING ROOM</vt:lpstr>
      <vt:lpstr>METAL DETECTOR</vt:lpstr>
      <vt:lpstr>METAL DETECTOR</vt:lpstr>
      <vt:lpstr>METAL DETECTOR</vt:lpstr>
      <vt:lpstr>DESIGN OVERVIEW  PROCESSING ROOM</vt:lpstr>
      <vt:lpstr>PLASTIC AND GLASS DETECTOR Transparency Detector</vt:lpstr>
      <vt:lpstr>PLASTIC AND GLASS DETECTOR Transparency Detector</vt:lpstr>
      <vt:lpstr>DESIGN OVERVIEW  PROCESSING ROOM</vt:lpstr>
      <vt:lpstr>PLASTIC AND GLASS DETECTOR Weight Detector</vt:lpstr>
      <vt:lpstr>PLASTIC AND GLASS DETECTOR Weight Detector</vt:lpstr>
      <vt:lpstr>PLASTIC AND GLASS DETECTOR Weight Detector</vt:lpstr>
      <vt:lpstr> </vt:lpstr>
      <vt:lpstr>PHYSICAL DESIGN</vt:lpstr>
      <vt:lpstr>DESIGN OVERVIEW  PROCESSING ROOM</vt:lpstr>
      <vt:lpstr>SERVO MOTOR</vt:lpstr>
      <vt:lpstr>SERVO MOTOR</vt:lpstr>
      <vt:lpstr>PowerPoint Presentation</vt:lpstr>
      <vt:lpstr>DESIGN OVERVIEW  PROCESSING ROOM</vt:lpstr>
      <vt:lpstr>DISTANCE DETECTOR</vt:lpstr>
      <vt:lpstr>HC-SR04 Timing Diagram</vt:lpstr>
      <vt:lpstr>DESIGN OVERVIEW  PROCESSING ROOM</vt:lpstr>
      <vt:lpstr>LCD SHIELD</vt:lpstr>
      <vt:lpstr>FSM</vt:lpstr>
      <vt:lpstr>DEMO TIME</vt:lpstr>
      <vt:lpstr>QUESTIONS?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 KNOWS BEST </dc:title>
  <dc:creator>Victor</dc:creator>
  <cp:lastModifiedBy>Victor</cp:lastModifiedBy>
  <cp:revision>27</cp:revision>
  <dcterms:created xsi:type="dcterms:W3CDTF">2017-05-07T18:09:34Z</dcterms:created>
  <dcterms:modified xsi:type="dcterms:W3CDTF">2017-05-08T03:59:04Z</dcterms:modified>
</cp:coreProperties>
</file>